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02" r:id="rId2"/>
    <p:sldId id="303" r:id="rId3"/>
    <p:sldId id="289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5" r:id="rId12"/>
    <p:sldId id="318" r:id="rId13"/>
    <p:sldId id="317" r:id="rId14"/>
    <p:sldId id="320" r:id="rId15"/>
    <p:sldId id="305" r:id="rId16"/>
    <p:sldId id="321" r:id="rId17"/>
  </p:sldIdLst>
  <p:sldSz cx="9144000" cy="5143500" type="screen16x9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скакова Назым Адильхановна" initials="ИНА" lastIdx="2" clrIdx="0">
    <p:extLst>
      <p:ext uri="{19B8F6BF-5375-455C-9EA6-DF929625EA0E}">
        <p15:presenceInfo xmlns:p15="http://schemas.microsoft.com/office/powerpoint/2012/main" userId="S-1-5-21-691234043-2061120286-924725345-32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97" d="100"/>
          <a:sy n="97" d="100"/>
        </p:scale>
        <p:origin x="73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26452-0BD2-4491-A3DD-58DCDD0B5A6F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0EC52A-2E45-4C6D-BCDC-4651F9D5436E}">
      <dgm:prSet phldrT="[Текст]" custT="1"/>
      <dgm:spPr/>
      <dgm:t>
        <a:bodyPr/>
        <a:lstStyle/>
        <a:p>
          <a:pPr algn="l"/>
          <a:r>
            <a:rPr lang="ru-RU" sz="1100" dirty="0"/>
            <a:t>1. Подготовка научных кадров высшей квалификации среди работников КМГИ</a:t>
          </a:r>
        </a:p>
      </dgm:t>
    </dgm:pt>
    <dgm:pt modelId="{01293991-FAD0-407B-BF81-1D7AEB955F00}" type="parTrans" cxnId="{2CA6A9AC-BE18-4438-8C54-34DE303A83E3}">
      <dgm:prSet/>
      <dgm:spPr/>
      <dgm:t>
        <a:bodyPr/>
        <a:lstStyle/>
        <a:p>
          <a:endParaRPr lang="ru-RU"/>
        </a:p>
      </dgm:t>
    </dgm:pt>
    <dgm:pt modelId="{18A1CCB1-3B1A-4488-AC0D-1929DB9540A1}" type="sibTrans" cxnId="{2CA6A9AC-BE18-4438-8C54-34DE303A83E3}">
      <dgm:prSet/>
      <dgm:spPr/>
      <dgm:t>
        <a:bodyPr/>
        <a:lstStyle/>
        <a:p>
          <a:endParaRPr lang="ru-RU"/>
        </a:p>
      </dgm:t>
    </dgm:pt>
    <dgm:pt modelId="{E042BD58-86D6-4D73-B53C-32CF325C89F6}">
      <dgm:prSet phldrT="[Текст]" custT="1"/>
      <dgm:spPr/>
      <dgm:t>
        <a:bodyPr/>
        <a:lstStyle/>
        <a:p>
          <a:pPr algn="l"/>
          <a:r>
            <a:rPr lang="ru-RU" sz="1100" dirty="0"/>
            <a:t>2. Практика студентов (дуальное обучение)</a:t>
          </a:r>
        </a:p>
      </dgm:t>
    </dgm:pt>
    <dgm:pt modelId="{793C6459-BC37-4504-8882-7BC7274A3170}" type="parTrans" cxnId="{8CF9C104-020F-4059-A37D-D55CDF8D599B}">
      <dgm:prSet/>
      <dgm:spPr/>
      <dgm:t>
        <a:bodyPr/>
        <a:lstStyle/>
        <a:p>
          <a:endParaRPr lang="ru-RU"/>
        </a:p>
      </dgm:t>
    </dgm:pt>
    <dgm:pt modelId="{6D9D71B5-7C49-407A-8533-92467BDF9D96}" type="sibTrans" cxnId="{8CF9C104-020F-4059-A37D-D55CDF8D599B}">
      <dgm:prSet/>
      <dgm:spPr/>
      <dgm:t>
        <a:bodyPr/>
        <a:lstStyle/>
        <a:p>
          <a:endParaRPr lang="ru-RU"/>
        </a:p>
      </dgm:t>
    </dgm:pt>
    <dgm:pt modelId="{09F03EA1-2554-4414-8C60-51AC2A3FAD56}">
      <dgm:prSet/>
      <dgm:spPr/>
      <dgm:t>
        <a:bodyPr/>
        <a:lstStyle/>
        <a:p>
          <a:r>
            <a:rPr lang="ru-RU" dirty="0"/>
            <a:t>Обучение работников КМГИ по программам магистратуры и докторантуры в </a:t>
          </a:r>
          <a:r>
            <a:rPr lang="ru-RU" dirty="0" err="1"/>
            <a:t>КазНИТУ</a:t>
          </a:r>
          <a:r>
            <a:rPr lang="ru-RU" dirty="0"/>
            <a:t> </a:t>
          </a:r>
        </a:p>
      </dgm:t>
    </dgm:pt>
    <dgm:pt modelId="{C920FF56-1FC0-4AF7-BC51-388EE72A7E85}" type="parTrans" cxnId="{63C126A3-DF36-4B84-8736-3EEE7621D075}">
      <dgm:prSet/>
      <dgm:spPr/>
      <dgm:t>
        <a:bodyPr/>
        <a:lstStyle/>
        <a:p>
          <a:endParaRPr lang="ru-RU"/>
        </a:p>
      </dgm:t>
    </dgm:pt>
    <dgm:pt modelId="{1E5675B7-8152-42D4-BA51-BA5A3124EF01}" type="sibTrans" cxnId="{63C126A3-DF36-4B84-8736-3EEE7621D075}">
      <dgm:prSet/>
      <dgm:spPr/>
      <dgm:t>
        <a:bodyPr/>
        <a:lstStyle/>
        <a:p>
          <a:endParaRPr lang="ru-RU"/>
        </a:p>
      </dgm:t>
    </dgm:pt>
    <dgm:pt modelId="{C78A2024-6124-47D1-9EF6-634A80901BA8}">
      <dgm:prSet/>
      <dgm:spPr/>
      <dgm:t>
        <a:bodyPr/>
        <a:lstStyle/>
        <a:p>
          <a:r>
            <a:rPr lang="ru-RU" dirty="0"/>
            <a:t>Прохождение практики и дуального обучения студентами в КМГИ и Филиалах</a:t>
          </a:r>
        </a:p>
      </dgm:t>
    </dgm:pt>
    <dgm:pt modelId="{D4FF09CD-A108-4CB6-8214-45819CA76597}" type="parTrans" cxnId="{913A3734-0B57-4D16-9FAE-BF2A39E7C94C}">
      <dgm:prSet/>
      <dgm:spPr/>
      <dgm:t>
        <a:bodyPr/>
        <a:lstStyle/>
        <a:p>
          <a:endParaRPr lang="ru-RU"/>
        </a:p>
      </dgm:t>
    </dgm:pt>
    <dgm:pt modelId="{A3FA89D3-2FD5-41EE-8325-8AA1DD3DD6FA}" type="sibTrans" cxnId="{913A3734-0B57-4D16-9FAE-BF2A39E7C94C}">
      <dgm:prSet/>
      <dgm:spPr/>
      <dgm:t>
        <a:bodyPr/>
        <a:lstStyle/>
        <a:p>
          <a:endParaRPr lang="ru-RU"/>
        </a:p>
      </dgm:t>
    </dgm:pt>
    <dgm:pt modelId="{A16EB39F-2D32-4E03-93B6-A0D0BD0D196A}">
      <dgm:prSet phldrT="[Текст]" custT="1"/>
      <dgm:spPr/>
      <dgm:t>
        <a:bodyPr/>
        <a:lstStyle/>
        <a:p>
          <a:pPr algn="l"/>
          <a:r>
            <a:rPr lang="ru-RU" sz="1100" dirty="0"/>
            <a:t>3. Проведение научно-исследовательских работ</a:t>
          </a:r>
        </a:p>
      </dgm:t>
    </dgm:pt>
    <dgm:pt modelId="{08C1C8F0-FCE1-49C1-9EC2-350B3443715D}" type="parTrans" cxnId="{47CFD856-294A-46F8-ABD8-B68CF42F0241}">
      <dgm:prSet/>
      <dgm:spPr/>
      <dgm:t>
        <a:bodyPr/>
        <a:lstStyle/>
        <a:p>
          <a:endParaRPr lang="ru-RU"/>
        </a:p>
      </dgm:t>
    </dgm:pt>
    <dgm:pt modelId="{11BF43AA-F117-4B99-83BB-CF044224BD9C}" type="sibTrans" cxnId="{47CFD856-294A-46F8-ABD8-B68CF42F0241}">
      <dgm:prSet/>
      <dgm:spPr/>
      <dgm:t>
        <a:bodyPr/>
        <a:lstStyle/>
        <a:p>
          <a:endParaRPr lang="ru-RU"/>
        </a:p>
      </dgm:t>
    </dgm:pt>
    <dgm:pt modelId="{2B331E3B-B2A8-4221-A4D9-20CD13606FB0}">
      <dgm:prSet/>
      <dgm:spPr/>
      <dgm:t>
        <a:bodyPr/>
        <a:lstStyle/>
        <a:p>
          <a:r>
            <a:rPr lang="ru-RU" dirty="0"/>
            <a:t>Совместное участие в НИР в рамках ГФ и ПЦФ, НИОКР (1%), а также совместное проведение НИР по актуальным для КМГИ вопросам в рамках дипломных/диссертационных тем обучающихся, а также назначение научных руководителей от КМГИ</a:t>
          </a:r>
        </a:p>
      </dgm:t>
    </dgm:pt>
    <dgm:pt modelId="{1F1258EA-079E-488F-8527-8A2C851BDC35}" type="parTrans" cxnId="{CC406FE3-6B42-4DCA-BCD6-E06075DFCF5F}">
      <dgm:prSet/>
      <dgm:spPr/>
      <dgm:t>
        <a:bodyPr/>
        <a:lstStyle/>
        <a:p>
          <a:endParaRPr lang="ru-RU"/>
        </a:p>
      </dgm:t>
    </dgm:pt>
    <dgm:pt modelId="{B89BDFBE-29B4-41D1-9A9E-36729F61D126}" type="sibTrans" cxnId="{CC406FE3-6B42-4DCA-BCD6-E06075DFCF5F}">
      <dgm:prSet/>
      <dgm:spPr/>
      <dgm:t>
        <a:bodyPr/>
        <a:lstStyle/>
        <a:p>
          <a:endParaRPr lang="ru-RU"/>
        </a:p>
      </dgm:t>
    </dgm:pt>
    <dgm:pt modelId="{83EA6615-4AA7-4920-9123-9A1BCCE85198}">
      <dgm:prSet phldrT="[Текст]" custT="1"/>
      <dgm:spPr/>
      <dgm:t>
        <a:bodyPr/>
        <a:lstStyle/>
        <a:p>
          <a:pPr algn="l"/>
          <a:r>
            <a:rPr lang="ru-RU" sz="1100" dirty="0"/>
            <a:t>4. Обмен знаниями</a:t>
          </a:r>
        </a:p>
      </dgm:t>
    </dgm:pt>
    <dgm:pt modelId="{0277F6D2-1DE2-48F9-BC97-449716948A54}" type="parTrans" cxnId="{7A764D95-E9CD-4432-92CD-1D3027708550}">
      <dgm:prSet/>
      <dgm:spPr/>
      <dgm:t>
        <a:bodyPr/>
        <a:lstStyle/>
        <a:p>
          <a:endParaRPr lang="ru-RU"/>
        </a:p>
      </dgm:t>
    </dgm:pt>
    <dgm:pt modelId="{A7547178-9DF1-407B-8F3B-4D8F27999E3E}" type="sibTrans" cxnId="{7A764D95-E9CD-4432-92CD-1D3027708550}">
      <dgm:prSet/>
      <dgm:spPr/>
      <dgm:t>
        <a:bodyPr/>
        <a:lstStyle/>
        <a:p>
          <a:endParaRPr lang="ru-RU"/>
        </a:p>
      </dgm:t>
    </dgm:pt>
    <dgm:pt modelId="{9C5598EA-9D21-4B2B-ABB0-8D5F4D710302}">
      <dgm:prSet/>
      <dgm:spPr/>
      <dgm:t>
        <a:bodyPr/>
        <a:lstStyle/>
        <a:p>
          <a:r>
            <a:rPr lang="ru-RU" dirty="0"/>
            <a:t>Лекции</a:t>
          </a:r>
          <a:r>
            <a:rPr lang="ru-RU" baseline="0" dirty="0"/>
            <a:t> для обучающихся и ППС, проводимые внутренними тренерами и экспертами КМГИ; приглашение лекторов из </a:t>
          </a:r>
          <a:r>
            <a:rPr lang="ru-RU" baseline="0" dirty="0" err="1"/>
            <a:t>КазНИТУ</a:t>
          </a:r>
          <a:r>
            <a:rPr lang="ru-RU" baseline="0" dirty="0"/>
            <a:t> в КМГИ на гостевые лекции</a:t>
          </a:r>
          <a:endParaRPr lang="ru-RU" dirty="0"/>
        </a:p>
      </dgm:t>
    </dgm:pt>
    <dgm:pt modelId="{0D07C937-ED6E-4049-8057-1932D158BA53}" type="parTrans" cxnId="{27C2D603-4FA4-49F3-BCDD-FD8584890042}">
      <dgm:prSet/>
      <dgm:spPr/>
      <dgm:t>
        <a:bodyPr/>
        <a:lstStyle/>
        <a:p>
          <a:endParaRPr lang="ru-RU"/>
        </a:p>
      </dgm:t>
    </dgm:pt>
    <dgm:pt modelId="{D858E6D7-6F51-4FC9-BC6D-73AA647E9CF1}" type="sibTrans" cxnId="{27C2D603-4FA4-49F3-BCDD-FD8584890042}">
      <dgm:prSet/>
      <dgm:spPr/>
      <dgm:t>
        <a:bodyPr/>
        <a:lstStyle/>
        <a:p>
          <a:endParaRPr lang="ru-RU"/>
        </a:p>
      </dgm:t>
    </dgm:pt>
    <dgm:pt modelId="{846ECC3D-8ADA-4000-888F-143DEAB50B11}">
      <dgm:prSet phldrT="[Текст]" custT="1"/>
      <dgm:spPr/>
      <dgm:t>
        <a:bodyPr/>
        <a:lstStyle/>
        <a:p>
          <a:pPr algn="l"/>
          <a:r>
            <a:rPr lang="ru-RU" sz="1100" dirty="0"/>
            <a:t>5. </a:t>
          </a:r>
          <a:r>
            <a:rPr lang="ru-RU" sz="1100" b="1" dirty="0">
              <a:solidFill>
                <a:srgbClr val="FF0000"/>
              </a:solidFill>
            </a:rPr>
            <a:t>Программа </a:t>
          </a:r>
          <a:r>
            <a:rPr lang="en-US" sz="1100" b="1" dirty="0">
              <a:solidFill>
                <a:srgbClr val="FF0000"/>
              </a:solidFill>
            </a:rPr>
            <a:t>KMGE School</a:t>
          </a:r>
          <a:endParaRPr lang="ru-RU" sz="1100" b="1" dirty="0">
            <a:solidFill>
              <a:srgbClr val="FF0000"/>
            </a:solidFill>
          </a:endParaRPr>
        </a:p>
      </dgm:t>
    </dgm:pt>
    <dgm:pt modelId="{FEDC5350-518F-4C89-8BD5-F2DF3F32B204}" type="parTrans" cxnId="{299451CC-4AAB-47B8-A793-5C91284CD913}">
      <dgm:prSet/>
      <dgm:spPr/>
      <dgm:t>
        <a:bodyPr/>
        <a:lstStyle/>
        <a:p>
          <a:endParaRPr lang="ru-RU"/>
        </a:p>
      </dgm:t>
    </dgm:pt>
    <dgm:pt modelId="{84417BB0-B326-46BB-B86F-0ABE9870D812}" type="sibTrans" cxnId="{299451CC-4AAB-47B8-A793-5C91284CD913}">
      <dgm:prSet/>
      <dgm:spPr/>
      <dgm:t>
        <a:bodyPr/>
        <a:lstStyle/>
        <a:p>
          <a:endParaRPr lang="ru-RU"/>
        </a:p>
      </dgm:t>
    </dgm:pt>
    <dgm:pt modelId="{F4879F12-28A2-4568-BF90-F0743E1C0322}">
      <dgm:prSet/>
      <dgm:spPr/>
      <dgm:t>
        <a:bodyPr/>
        <a:lstStyle/>
        <a:p>
          <a:r>
            <a:rPr lang="ru-RU" dirty="0"/>
            <a:t>Подготовка </a:t>
          </a:r>
          <a:r>
            <a:rPr lang="ru-RU" dirty="0">
              <a:solidFill>
                <a:srgbClr val="FF0000"/>
              </a:solidFill>
            </a:rPr>
            <a:t>узких специалистов </a:t>
          </a:r>
          <a:r>
            <a:rPr lang="ru-RU" dirty="0"/>
            <a:t>для КМГИ, путем обучения отобранных студентов 3-4 курса бакалавра, с трудоустройством и отработкой в КМГИ</a:t>
          </a:r>
        </a:p>
      </dgm:t>
    </dgm:pt>
    <dgm:pt modelId="{31D8BD83-664F-40D5-B4C8-65B66EBB7052}" type="parTrans" cxnId="{A5F484E1-4366-4D8C-A76E-C87428930576}">
      <dgm:prSet/>
      <dgm:spPr/>
      <dgm:t>
        <a:bodyPr/>
        <a:lstStyle/>
        <a:p>
          <a:endParaRPr lang="ru-RU"/>
        </a:p>
      </dgm:t>
    </dgm:pt>
    <dgm:pt modelId="{037C330C-767E-4AA3-9B38-229EDA48531E}" type="sibTrans" cxnId="{A5F484E1-4366-4D8C-A76E-C87428930576}">
      <dgm:prSet/>
      <dgm:spPr/>
      <dgm:t>
        <a:bodyPr/>
        <a:lstStyle/>
        <a:p>
          <a:endParaRPr lang="ru-RU"/>
        </a:p>
      </dgm:t>
    </dgm:pt>
    <dgm:pt modelId="{AC8A1CDA-B406-402A-BD55-8EF6A2C990CF}" type="pres">
      <dgm:prSet presAssocID="{C8926452-0BD2-4491-A3DD-58DCDD0B5A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9A945-F13F-4497-9AC3-FA47AA3FAA59}" type="pres">
      <dgm:prSet presAssocID="{040EC52A-2E45-4C6D-BCDC-4651F9D5436E}" presName="linNode" presStyleCnt="0"/>
      <dgm:spPr/>
    </dgm:pt>
    <dgm:pt modelId="{783FD732-A9E6-40E0-B7E9-5644CB74DECE}" type="pres">
      <dgm:prSet presAssocID="{040EC52A-2E45-4C6D-BCDC-4651F9D5436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B518C-A2D1-4117-A95D-5682EA07BBEB}" type="pres">
      <dgm:prSet presAssocID="{040EC52A-2E45-4C6D-BCDC-4651F9D5436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EC2B-0172-457A-A970-99FEAB2C6E4F}" type="pres">
      <dgm:prSet presAssocID="{18A1CCB1-3B1A-4488-AC0D-1929DB9540A1}" presName="sp" presStyleCnt="0"/>
      <dgm:spPr/>
    </dgm:pt>
    <dgm:pt modelId="{DA40E282-545C-4E17-BABD-4F7AB6F1B741}" type="pres">
      <dgm:prSet presAssocID="{E042BD58-86D6-4D73-B53C-32CF325C89F6}" presName="linNode" presStyleCnt="0"/>
      <dgm:spPr/>
    </dgm:pt>
    <dgm:pt modelId="{8FAC6AA0-FA51-4479-AD89-03AE43E9105D}" type="pres">
      <dgm:prSet presAssocID="{E042BD58-86D6-4D73-B53C-32CF325C89F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C2627-DDBE-421B-809A-B93AB565D4E9}" type="pres">
      <dgm:prSet presAssocID="{E042BD58-86D6-4D73-B53C-32CF325C89F6}" presName="descendantText" presStyleLbl="alignAccFollowNode1" presStyleIdx="1" presStyleCnt="5" custLinFactNeighborX="-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9B471-07E4-4656-8FCE-AA6A81DA7BB3}" type="pres">
      <dgm:prSet presAssocID="{6D9D71B5-7C49-407A-8533-92467BDF9D96}" presName="sp" presStyleCnt="0"/>
      <dgm:spPr/>
    </dgm:pt>
    <dgm:pt modelId="{B5947394-A59D-46EE-B39C-338038B1A2B7}" type="pres">
      <dgm:prSet presAssocID="{A16EB39F-2D32-4E03-93B6-A0D0BD0D196A}" presName="linNode" presStyleCnt="0"/>
      <dgm:spPr/>
    </dgm:pt>
    <dgm:pt modelId="{F369BCAA-A7E5-4C99-9C90-2BB860DA6ACC}" type="pres">
      <dgm:prSet presAssocID="{A16EB39F-2D32-4E03-93B6-A0D0BD0D196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B75F4-DC25-46B5-8373-ECBBB261123A}" type="pres">
      <dgm:prSet presAssocID="{A16EB39F-2D32-4E03-93B6-A0D0BD0D196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1EED1-881A-4C6A-B64D-ABC9C27F9988}" type="pres">
      <dgm:prSet presAssocID="{11BF43AA-F117-4B99-83BB-CF044224BD9C}" presName="sp" presStyleCnt="0"/>
      <dgm:spPr/>
    </dgm:pt>
    <dgm:pt modelId="{E06772EA-61DE-4B50-A464-C4C9395C082B}" type="pres">
      <dgm:prSet presAssocID="{83EA6615-4AA7-4920-9123-9A1BCCE85198}" presName="linNode" presStyleCnt="0"/>
      <dgm:spPr/>
    </dgm:pt>
    <dgm:pt modelId="{CC6B022E-5F2F-450F-B647-07D6918D9CC4}" type="pres">
      <dgm:prSet presAssocID="{83EA6615-4AA7-4920-9123-9A1BCCE85198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362D9-DE89-4DBB-A846-CDDEE754D82C}" type="pres">
      <dgm:prSet presAssocID="{83EA6615-4AA7-4920-9123-9A1BCCE8519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CA9DC-62CE-4DEC-A5CE-E077257EA043}" type="pres">
      <dgm:prSet presAssocID="{A7547178-9DF1-407B-8F3B-4D8F27999E3E}" presName="sp" presStyleCnt="0"/>
      <dgm:spPr/>
    </dgm:pt>
    <dgm:pt modelId="{89782CBA-D820-49A6-81D0-0E34B491EF97}" type="pres">
      <dgm:prSet presAssocID="{846ECC3D-8ADA-4000-888F-143DEAB50B11}" presName="linNode" presStyleCnt="0"/>
      <dgm:spPr/>
    </dgm:pt>
    <dgm:pt modelId="{137FB27C-1CB7-4B33-809E-34BBC4366A53}" type="pres">
      <dgm:prSet presAssocID="{846ECC3D-8ADA-4000-888F-143DEAB50B1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63339-63C3-41BC-BA8A-98DF90257263}" type="pres">
      <dgm:prSet presAssocID="{846ECC3D-8ADA-4000-888F-143DEAB50B1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CFD856-294A-46F8-ABD8-B68CF42F0241}" srcId="{C8926452-0BD2-4491-A3DD-58DCDD0B5A6F}" destId="{A16EB39F-2D32-4E03-93B6-A0D0BD0D196A}" srcOrd="2" destOrd="0" parTransId="{08C1C8F0-FCE1-49C1-9EC2-350B3443715D}" sibTransId="{11BF43AA-F117-4B99-83BB-CF044224BD9C}"/>
    <dgm:cxn modelId="{A30941C4-503C-4275-A791-BF07F41CD841}" type="presOf" srcId="{83EA6615-4AA7-4920-9123-9A1BCCE85198}" destId="{CC6B022E-5F2F-450F-B647-07D6918D9CC4}" srcOrd="0" destOrd="0" presId="urn:microsoft.com/office/officeart/2005/8/layout/vList5"/>
    <dgm:cxn modelId="{9ED3666F-F789-422D-B9B7-2D5E8073FFD4}" type="presOf" srcId="{A16EB39F-2D32-4E03-93B6-A0D0BD0D196A}" destId="{F369BCAA-A7E5-4C99-9C90-2BB860DA6ACC}" srcOrd="0" destOrd="0" presId="urn:microsoft.com/office/officeart/2005/8/layout/vList5"/>
    <dgm:cxn modelId="{913A3734-0B57-4D16-9FAE-BF2A39E7C94C}" srcId="{E042BD58-86D6-4D73-B53C-32CF325C89F6}" destId="{C78A2024-6124-47D1-9EF6-634A80901BA8}" srcOrd="0" destOrd="0" parTransId="{D4FF09CD-A108-4CB6-8214-45819CA76597}" sibTransId="{A3FA89D3-2FD5-41EE-8325-8AA1DD3DD6FA}"/>
    <dgm:cxn modelId="{A5F484E1-4366-4D8C-A76E-C87428930576}" srcId="{846ECC3D-8ADA-4000-888F-143DEAB50B11}" destId="{F4879F12-28A2-4568-BF90-F0743E1C0322}" srcOrd="0" destOrd="0" parTransId="{31D8BD83-664F-40D5-B4C8-65B66EBB7052}" sibTransId="{037C330C-767E-4AA3-9B38-229EDA48531E}"/>
    <dgm:cxn modelId="{CC406FE3-6B42-4DCA-BCD6-E06075DFCF5F}" srcId="{A16EB39F-2D32-4E03-93B6-A0D0BD0D196A}" destId="{2B331E3B-B2A8-4221-A4D9-20CD13606FB0}" srcOrd="0" destOrd="0" parTransId="{1F1258EA-079E-488F-8527-8A2C851BDC35}" sibTransId="{B89BDFBE-29B4-41D1-9A9E-36729F61D126}"/>
    <dgm:cxn modelId="{299451CC-4AAB-47B8-A793-5C91284CD913}" srcId="{C8926452-0BD2-4491-A3DD-58DCDD0B5A6F}" destId="{846ECC3D-8ADA-4000-888F-143DEAB50B11}" srcOrd="4" destOrd="0" parTransId="{FEDC5350-518F-4C89-8BD5-F2DF3F32B204}" sibTransId="{84417BB0-B326-46BB-B86F-0ABE9870D812}"/>
    <dgm:cxn modelId="{7A764D95-E9CD-4432-92CD-1D3027708550}" srcId="{C8926452-0BD2-4491-A3DD-58DCDD0B5A6F}" destId="{83EA6615-4AA7-4920-9123-9A1BCCE85198}" srcOrd="3" destOrd="0" parTransId="{0277F6D2-1DE2-48F9-BC97-449716948A54}" sibTransId="{A7547178-9DF1-407B-8F3B-4D8F27999E3E}"/>
    <dgm:cxn modelId="{B423F4CE-0C49-4F95-B0FB-CEAC6166C54B}" type="presOf" srcId="{C78A2024-6124-47D1-9EF6-634A80901BA8}" destId="{E36C2627-DDBE-421B-809A-B93AB565D4E9}" srcOrd="0" destOrd="0" presId="urn:microsoft.com/office/officeart/2005/8/layout/vList5"/>
    <dgm:cxn modelId="{8CF9C104-020F-4059-A37D-D55CDF8D599B}" srcId="{C8926452-0BD2-4491-A3DD-58DCDD0B5A6F}" destId="{E042BD58-86D6-4D73-B53C-32CF325C89F6}" srcOrd="1" destOrd="0" parTransId="{793C6459-BC37-4504-8882-7BC7274A3170}" sibTransId="{6D9D71B5-7C49-407A-8533-92467BDF9D96}"/>
    <dgm:cxn modelId="{9C89979C-BB12-4B4C-B9BE-68083CB0AA01}" type="presOf" srcId="{9C5598EA-9D21-4B2B-ABB0-8D5F4D710302}" destId="{3AF362D9-DE89-4DBB-A846-CDDEE754D82C}" srcOrd="0" destOrd="0" presId="urn:microsoft.com/office/officeart/2005/8/layout/vList5"/>
    <dgm:cxn modelId="{CF73B5C4-72B5-4276-82E3-085C39AEB5A9}" type="presOf" srcId="{09F03EA1-2554-4414-8C60-51AC2A3FAD56}" destId="{1A2B518C-A2D1-4117-A95D-5682EA07BBEB}" srcOrd="0" destOrd="0" presId="urn:microsoft.com/office/officeart/2005/8/layout/vList5"/>
    <dgm:cxn modelId="{6E1E6040-4526-4E82-AE3F-64764CC2B0B8}" type="presOf" srcId="{C8926452-0BD2-4491-A3DD-58DCDD0B5A6F}" destId="{AC8A1CDA-B406-402A-BD55-8EF6A2C990CF}" srcOrd="0" destOrd="0" presId="urn:microsoft.com/office/officeart/2005/8/layout/vList5"/>
    <dgm:cxn modelId="{1FB7E97F-9C54-4164-875E-138DD9122578}" type="presOf" srcId="{E042BD58-86D6-4D73-B53C-32CF325C89F6}" destId="{8FAC6AA0-FA51-4479-AD89-03AE43E9105D}" srcOrd="0" destOrd="0" presId="urn:microsoft.com/office/officeart/2005/8/layout/vList5"/>
    <dgm:cxn modelId="{2CA6A9AC-BE18-4438-8C54-34DE303A83E3}" srcId="{C8926452-0BD2-4491-A3DD-58DCDD0B5A6F}" destId="{040EC52A-2E45-4C6D-BCDC-4651F9D5436E}" srcOrd="0" destOrd="0" parTransId="{01293991-FAD0-407B-BF81-1D7AEB955F00}" sibTransId="{18A1CCB1-3B1A-4488-AC0D-1929DB9540A1}"/>
    <dgm:cxn modelId="{A4918CD4-7EB7-4E8C-8E39-051380D65E14}" type="presOf" srcId="{2B331E3B-B2A8-4221-A4D9-20CD13606FB0}" destId="{F8EB75F4-DC25-46B5-8373-ECBBB261123A}" srcOrd="0" destOrd="0" presId="urn:microsoft.com/office/officeart/2005/8/layout/vList5"/>
    <dgm:cxn modelId="{63C126A3-DF36-4B84-8736-3EEE7621D075}" srcId="{040EC52A-2E45-4C6D-BCDC-4651F9D5436E}" destId="{09F03EA1-2554-4414-8C60-51AC2A3FAD56}" srcOrd="0" destOrd="0" parTransId="{C920FF56-1FC0-4AF7-BC51-388EE72A7E85}" sibTransId="{1E5675B7-8152-42D4-BA51-BA5A3124EF01}"/>
    <dgm:cxn modelId="{7293B29E-5A9A-4BAA-9F76-233C5347D70C}" type="presOf" srcId="{846ECC3D-8ADA-4000-888F-143DEAB50B11}" destId="{137FB27C-1CB7-4B33-809E-34BBC4366A53}" srcOrd="0" destOrd="0" presId="urn:microsoft.com/office/officeart/2005/8/layout/vList5"/>
    <dgm:cxn modelId="{29C7A722-9F7E-4777-8913-199543F9325E}" type="presOf" srcId="{F4879F12-28A2-4568-BF90-F0743E1C0322}" destId="{0AF63339-63C3-41BC-BA8A-98DF90257263}" srcOrd="0" destOrd="0" presId="urn:microsoft.com/office/officeart/2005/8/layout/vList5"/>
    <dgm:cxn modelId="{27C2D603-4FA4-49F3-BCDD-FD8584890042}" srcId="{83EA6615-4AA7-4920-9123-9A1BCCE85198}" destId="{9C5598EA-9D21-4B2B-ABB0-8D5F4D710302}" srcOrd="0" destOrd="0" parTransId="{0D07C937-ED6E-4049-8057-1932D158BA53}" sibTransId="{D858E6D7-6F51-4FC9-BC6D-73AA647E9CF1}"/>
    <dgm:cxn modelId="{861AAFF0-DC3A-431A-89F4-32B9BD914045}" type="presOf" srcId="{040EC52A-2E45-4C6D-BCDC-4651F9D5436E}" destId="{783FD732-A9E6-40E0-B7E9-5644CB74DECE}" srcOrd="0" destOrd="0" presId="urn:microsoft.com/office/officeart/2005/8/layout/vList5"/>
    <dgm:cxn modelId="{0B63A128-8B0A-48E8-AD22-C6B3647A3F42}" type="presParOf" srcId="{AC8A1CDA-B406-402A-BD55-8EF6A2C990CF}" destId="{0049A945-F13F-4497-9AC3-FA47AA3FAA59}" srcOrd="0" destOrd="0" presId="urn:microsoft.com/office/officeart/2005/8/layout/vList5"/>
    <dgm:cxn modelId="{6D0BCF8F-F69F-4AD5-9F1D-4B2EE717C2C1}" type="presParOf" srcId="{0049A945-F13F-4497-9AC3-FA47AA3FAA59}" destId="{783FD732-A9E6-40E0-B7E9-5644CB74DECE}" srcOrd="0" destOrd="0" presId="urn:microsoft.com/office/officeart/2005/8/layout/vList5"/>
    <dgm:cxn modelId="{B078B9FB-CC75-4490-A231-A666A7EA3722}" type="presParOf" srcId="{0049A945-F13F-4497-9AC3-FA47AA3FAA59}" destId="{1A2B518C-A2D1-4117-A95D-5682EA07BBEB}" srcOrd="1" destOrd="0" presId="urn:microsoft.com/office/officeart/2005/8/layout/vList5"/>
    <dgm:cxn modelId="{19F1B765-F9BE-445F-A7AD-47E8C401BB6D}" type="presParOf" srcId="{AC8A1CDA-B406-402A-BD55-8EF6A2C990CF}" destId="{B328EC2B-0172-457A-A970-99FEAB2C6E4F}" srcOrd="1" destOrd="0" presId="urn:microsoft.com/office/officeart/2005/8/layout/vList5"/>
    <dgm:cxn modelId="{2B1A7776-8E9D-4D0B-B3BD-E11031E4DB94}" type="presParOf" srcId="{AC8A1CDA-B406-402A-BD55-8EF6A2C990CF}" destId="{DA40E282-545C-4E17-BABD-4F7AB6F1B741}" srcOrd="2" destOrd="0" presId="urn:microsoft.com/office/officeart/2005/8/layout/vList5"/>
    <dgm:cxn modelId="{F8BCE600-3B8D-4381-9094-29418BE75E36}" type="presParOf" srcId="{DA40E282-545C-4E17-BABD-4F7AB6F1B741}" destId="{8FAC6AA0-FA51-4479-AD89-03AE43E9105D}" srcOrd="0" destOrd="0" presId="urn:microsoft.com/office/officeart/2005/8/layout/vList5"/>
    <dgm:cxn modelId="{4075BE20-03AA-483D-B0AA-F7E8B190D61F}" type="presParOf" srcId="{DA40E282-545C-4E17-BABD-4F7AB6F1B741}" destId="{E36C2627-DDBE-421B-809A-B93AB565D4E9}" srcOrd="1" destOrd="0" presId="urn:microsoft.com/office/officeart/2005/8/layout/vList5"/>
    <dgm:cxn modelId="{C9EDB1CB-847C-4DFF-B1AB-AE2B15CC9F63}" type="presParOf" srcId="{AC8A1CDA-B406-402A-BD55-8EF6A2C990CF}" destId="{4469B471-07E4-4656-8FCE-AA6A81DA7BB3}" srcOrd="3" destOrd="0" presId="urn:microsoft.com/office/officeart/2005/8/layout/vList5"/>
    <dgm:cxn modelId="{1FFA44C1-895D-4537-BEAD-E0BD9FD3F67B}" type="presParOf" srcId="{AC8A1CDA-B406-402A-BD55-8EF6A2C990CF}" destId="{B5947394-A59D-46EE-B39C-338038B1A2B7}" srcOrd="4" destOrd="0" presId="urn:microsoft.com/office/officeart/2005/8/layout/vList5"/>
    <dgm:cxn modelId="{C8FD1F1C-DABC-42D1-8635-782570AC8397}" type="presParOf" srcId="{B5947394-A59D-46EE-B39C-338038B1A2B7}" destId="{F369BCAA-A7E5-4C99-9C90-2BB860DA6ACC}" srcOrd="0" destOrd="0" presId="urn:microsoft.com/office/officeart/2005/8/layout/vList5"/>
    <dgm:cxn modelId="{FA6ABC33-CE43-4BCA-B4AB-B8D9D56D1267}" type="presParOf" srcId="{B5947394-A59D-46EE-B39C-338038B1A2B7}" destId="{F8EB75F4-DC25-46B5-8373-ECBBB261123A}" srcOrd="1" destOrd="0" presId="urn:microsoft.com/office/officeart/2005/8/layout/vList5"/>
    <dgm:cxn modelId="{FF408106-7F81-4FC3-B5D7-6F6160C19045}" type="presParOf" srcId="{AC8A1CDA-B406-402A-BD55-8EF6A2C990CF}" destId="{5631EED1-881A-4C6A-B64D-ABC9C27F9988}" srcOrd="5" destOrd="0" presId="urn:microsoft.com/office/officeart/2005/8/layout/vList5"/>
    <dgm:cxn modelId="{E52649DB-963C-4CED-9882-92C6C7EC2F99}" type="presParOf" srcId="{AC8A1CDA-B406-402A-BD55-8EF6A2C990CF}" destId="{E06772EA-61DE-4B50-A464-C4C9395C082B}" srcOrd="6" destOrd="0" presId="urn:microsoft.com/office/officeart/2005/8/layout/vList5"/>
    <dgm:cxn modelId="{75934827-051E-4640-B26C-EF52BD05E022}" type="presParOf" srcId="{E06772EA-61DE-4B50-A464-C4C9395C082B}" destId="{CC6B022E-5F2F-450F-B647-07D6918D9CC4}" srcOrd="0" destOrd="0" presId="urn:microsoft.com/office/officeart/2005/8/layout/vList5"/>
    <dgm:cxn modelId="{EECF6ABD-5A21-42FD-B5C9-B4227195488B}" type="presParOf" srcId="{E06772EA-61DE-4B50-A464-C4C9395C082B}" destId="{3AF362D9-DE89-4DBB-A846-CDDEE754D82C}" srcOrd="1" destOrd="0" presId="urn:microsoft.com/office/officeart/2005/8/layout/vList5"/>
    <dgm:cxn modelId="{1F4A45F0-6751-4F67-9BAE-CD036D4FAFE2}" type="presParOf" srcId="{AC8A1CDA-B406-402A-BD55-8EF6A2C990CF}" destId="{83BCA9DC-62CE-4DEC-A5CE-E077257EA043}" srcOrd="7" destOrd="0" presId="urn:microsoft.com/office/officeart/2005/8/layout/vList5"/>
    <dgm:cxn modelId="{D5D700A2-AAD1-4BA3-AACE-68E3DAB1A8D6}" type="presParOf" srcId="{AC8A1CDA-B406-402A-BD55-8EF6A2C990CF}" destId="{89782CBA-D820-49A6-81D0-0E34B491EF97}" srcOrd="8" destOrd="0" presId="urn:microsoft.com/office/officeart/2005/8/layout/vList5"/>
    <dgm:cxn modelId="{53BEFB29-2CA5-492D-80D3-0A8EAC4449B1}" type="presParOf" srcId="{89782CBA-D820-49A6-81D0-0E34B491EF97}" destId="{137FB27C-1CB7-4B33-809E-34BBC4366A53}" srcOrd="0" destOrd="0" presId="urn:microsoft.com/office/officeart/2005/8/layout/vList5"/>
    <dgm:cxn modelId="{1E49C74F-ABF0-439D-AA65-9C411206BBF9}" type="presParOf" srcId="{89782CBA-D820-49A6-81D0-0E34B491EF97}" destId="{0AF63339-63C3-41BC-BA8A-98DF902572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6A386-56FB-4772-A2BC-73D3041D7F9B}" type="doc">
      <dgm:prSet loTypeId="urn:microsoft.com/office/officeart/2005/8/layout/chart3" loCatId="cycle" qsTypeId="urn:microsoft.com/office/officeart/2005/8/quickstyle/simple1" qsCatId="simple" csTypeId="urn:microsoft.com/office/officeart/2005/8/colors/accent1_4" csCatId="accent1" phldr="1"/>
      <dgm:spPr/>
    </dgm:pt>
    <dgm:pt modelId="{AE9864E3-B88C-4430-8141-0CC524C220D4}">
      <dgm:prSet phldrT="[Текст]" custT="1"/>
      <dgm:spPr/>
      <dgm:t>
        <a:bodyPr/>
        <a:lstStyle/>
        <a:p>
          <a:r>
            <a:rPr lang="ru-RU" sz="1200" dirty="0"/>
            <a:t>Методическая работа</a:t>
          </a:r>
        </a:p>
      </dgm:t>
    </dgm:pt>
    <dgm:pt modelId="{E89DC6A8-626A-41EC-B5B4-121E912BBDB0}" type="parTrans" cxnId="{AD0AE8A9-1BB0-44F0-8A6A-2D5BFB0847EF}">
      <dgm:prSet/>
      <dgm:spPr/>
      <dgm:t>
        <a:bodyPr/>
        <a:lstStyle/>
        <a:p>
          <a:endParaRPr lang="ru-RU"/>
        </a:p>
      </dgm:t>
    </dgm:pt>
    <dgm:pt modelId="{5BA7126B-1448-4F48-A69D-A4EFD6ABC942}" type="sibTrans" cxnId="{AD0AE8A9-1BB0-44F0-8A6A-2D5BFB0847EF}">
      <dgm:prSet/>
      <dgm:spPr/>
      <dgm:t>
        <a:bodyPr/>
        <a:lstStyle/>
        <a:p>
          <a:endParaRPr lang="ru-RU"/>
        </a:p>
      </dgm:t>
    </dgm:pt>
    <dgm:pt modelId="{638EAF3D-C4F5-42D3-B623-FF7547C74B1B}">
      <dgm:prSet phldrT="[Текст]" custT="1"/>
      <dgm:spPr/>
      <dgm:t>
        <a:bodyPr/>
        <a:lstStyle/>
        <a:p>
          <a:r>
            <a:rPr lang="ru-RU" sz="1200" b="1" dirty="0"/>
            <a:t>Потребности работодателей </a:t>
          </a:r>
        </a:p>
      </dgm:t>
    </dgm:pt>
    <dgm:pt modelId="{0A370669-C1C2-4B1E-AFBE-C65F0907E0E7}" type="parTrans" cxnId="{2403C400-51EA-4483-953C-536E64602C25}">
      <dgm:prSet/>
      <dgm:spPr/>
      <dgm:t>
        <a:bodyPr/>
        <a:lstStyle/>
        <a:p>
          <a:endParaRPr lang="ru-RU"/>
        </a:p>
      </dgm:t>
    </dgm:pt>
    <dgm:pt modelId="{3CB6772F-42DB-4CB5-B07B-E7E21FCFD84F}" type="sibTrans" cxnId="{2403C400-51EA-4483-953C-536E64602C25}">
      <dgm:prSet/>
      <dgm:spPr/>
      <dgm:t>
        <a:bodyPr/>
        <a:lstStyle/>
        <a:p>
          <a:endParaRPr lang="ru-RU"/>
        </a:p>
      </dgm:t>
    </dgm:pt>
    <dgm:pt modelId="{D22F8F77-76AD-47D7-B60D-60D1D991B53C}">
      <dgm:prSet phldrT="[Текст]" custT="1"/>
      <dgm:spPr/>
      <dgm:t>
        <a:bodyPr/>
        <a:lstStyle/>
        <a:p>
          <a:r>
            <a:rPr lang="ru-RU" sz="1200" dirty="0"/>
            <a:t>Учебная работа</a:t>
          </a:r>
        </a:p>
      </dgm:t>
    </dgm:pt>
    <dgm:pt modelId="{C3BFB6D7-CF1B-4419-805F-D254875A73E4}" type="parTrans" cxnId="{546EF687-5674-4B2E-ADE8-74BF1B8A0514}">
      <dgm:prSet/>
      <dgm:spPr/>
      <dgm:t>
        <a:bodyPr/>
        <a:lstStyle/>
        <a:p>
          <a:endParaRPr lang="ru-RU"/>
        </a:p>
      </dgm:t>
    </dgm:pt>
    <dgm:pt modelId="{0042F4D0-E2AC-4390-A51D-83A5BC0BC071}" type="sibTrans" cxnId="{546EF687-5674-4B2E-ADE8-74BF1B8A0514}">
      <dgm:prSet/>
      <dgm:spPr/>
      <dgm:t>
        <a:bodyPr/>
        <a:lstStyle/>
        <a:p>
          <a:endParaRPr lang="ru-RU"/>
        </a:p>
      </dgm:t>
    </dgm:pt>
    <dgm:pt modelId="{B74D233D-2586-4061-9CDD-4CBA49174DB2}" type="pres">
      <dgm:prSet presAssocID="{1B76A386-56FB-4772-A2BC-73D3041D7F9B}" presName="compositeShape" presStyleCnt="0">
        <dgm:presLayoutVars>
          <dgm:chMax val="7"/>
          <dgm:dir/>
          <dgm:resizeHandles val="exact"/>
        </dgm:presLayoutVars>
      </dgm:prSet>
      <dgm:spPr/>
    </dgm:pt>
    <dgm:pt modelId="{3DF47B51-7E2B-4218-8E0B-5F23859AF7DA}" type="pres">
      <dgm:prSet presAssocID="{1B76A386-56FB-4772-A2BC-73D3041D7F9B}" presName="wedge1" presStyleLbl="node1" presStyleIdx="0" presStyleCnt="3" custScaleX="101306" custScaleY="94989" custLinFactNeighborX="-4821" custLinFactNeighborY="2806"/>
      <dgm:spPr/>
      <dgm:t>
        <a:bodyPr/>
        <a:lstStyle/>
        <a:p>
          <a:endParaRPr lang="ru-RU"/>
        </a:p>
      </dgm:t>
    </dgm:pt>
    <dgm:pt modelId="{40902689-ADEB-47BA-B7DC-3D1BA0CA66BE}" type="pres">
      <dgm:prSet presAssocID="{1B76A386-56FB-4772-A2BC-73D3041D7F9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EA9A9-1556-4B41-945A-53B81C26EB00}" type="pres">
      <dgm:prSet presAssocID="{1B76A386-56FB-4772-A2BC-73D3041D7F9B}" presName="wedge2" presStyleLbl="node1" presStyleIdx="1" presStyleCnt="3" custScaleX="110280" custScaleY="119457" custLinFactNeighborX="996" custLinFactNeighborY="-1612"/>
      <dgm:spPr/>
      <dgm:t>
        <a:bodyPr/>
        <a:lstStyle/>
        <a:p>
          <a:endParaRPr lang="ru-RU"/>
        </a:p>
      </dgm:t>
    </dgm:pt>
    <dgm:pt modelId="{E4679F6A-E489-43A9-B515-719C076046AD}" type="pres">
      <dgm:prSet presAssocID="{1B76A386-56FB-4772-A2BC-73D3041D7F9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A6872-4CDF-4A00-9510-6D77F1DAFC1F}" type="pres">
      <dgm:prSet presAssocID="{1B76A386-56FB-4772-A2BC-73D3041D7F9B}" presName="wedge3" presStyleLbl="node1" presStyleIdx="2" presStyleCnt="3" custScaleX="103920" custScaleY="89573" custLinFactNeighborX="334" custLinFactNeighborY="-1723"/>
      <dgm:spPr/>
      <dgm:t>
        <a:bodyPr/>
        <a:lstStyle/>
        <a:p>
          <a:endParaRPr lang="ru-RU"/>
        </a:p>
      </dgm:t>
    </dgm:pt>
    <dgm:pt modelId="{67E58970-D93B-49B5-8B83-03C3B17D01A1}" type="pres">
      <dgm:prSet presAssocID="{1B76A386-56FB-4772-A2BC-73D3041D7F9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E62DCD-670F-4FFE-B766-AA36BC259C1E}" type="presOf" srcId="{D22F8F77-76AD-47D7-B60D-60D1D991B53C}" destId="{67E58970-D93B-49B5-8B83-03C3B17D01A1}" srcOrd="1" destOrd="0" presId="urn:microsoft.com/office/officeart/2005/8/layout/chart3"/>
    <dgm:cxn modelId="{97E15EA2-7E65-480B-A3CF-9DC2DD5FE4C9}" type="presOf" srcId="{AE9864E3-B88C-4430-8141-0CC524C220D4}" destId="{3DF47B51-7E2B-4218-8E0B-5F23859AF7DA}" srcOrd="0" destOrd="0" presId="urn:microsoft.com/office/officeart/2005/8/layout/chart3"/>
    <dgm:cxn modelId="{86C6106D-5EBA-48B0-BA81-7591568557F1}" type="presOf" srcId="{D22F8F77-76AD-47D7-B60D-60D1D991B53C}" destId="{771A6872-4CDF-4A00-9510-6D77F1DAFC1F}" srcOrd="0" destOrd="0" presId="urn:microsoft.com/office/officeart/2005/8/layout/chart3"/>
    <dgm:cxn modelId="{546EF687-5674-4B2E-ADE8-74BF1B8A0514}" srcId="{1B76A386-56FB-4772-A2BC-73D3041D7F9B}" destId="{D22F8F77-76AD-47D7-B60D-60D1D991B53C}" srcOrd="2" destOrd="0" parTransId="{C3BFB6D7-CF1B-4419-805F-D254875A73E4}" sibTransId="{0042F4D0-E2AC-4390-A51D-83A5BC0BC071}"/>
    <dgm:cxn modelId="{3B351411-BD8B-4B81-B0A8-985A9BD3C689}" type="presOf" srcId="{AE9864E3-B88C-4430-8141-0CC524C220D4}" destId="{40902689-ADEB-47BA-B7DC-3D1BA0CA66BE}" srcOrd="1" destOrd="0" presId="urn:microsoft.com/office/officeart/2005/8/layout/chart3"/>
    <dgm:cxn modelId="{2403C400-51EA-4483-953C-536E64602C25}" srcId="{1B76A386-56FB-4772-A2BC-73D3041D7F9B}" destId="{638EAF3D-C4F5-42D3-B623-FF7547C74B1B}" srcOrd="1" destOrd="0" parTransId="{0A370669-C1C2-4B1E-AFBE-C65F0907E0E7}" sibTransId="{3CB6772F-42DB-4CB5-B07B-E7E21FCFD84F}"/>
    <dgm:cxn modelId="{AE58F40A-FDA9-4F46-AF4D-091A792452C5}" type="presOf" srcId="{638EAF3D-C4F5-42D3-B623-FF7547C74B1B}" destId="{500EA9A9-1556-4B41-945A-53B81C26EB00}" srcOrd="0" destOrd="0" presId="urn:microsoft.com/office/officeart/2005/8/layout/chart3"/>
    <dgm:cxn modelId="{510BC450-14B5-42A4-BFA7-1B5589D60FB6}" type="presOf" srcId="{1B76A386-56FB-4772-A2BC-73D3041D7F9B}" destId="{B74D233D-2586-4061-9CDD-4CBA49174DB2}" srcOrd="0" destOrd="0" presId="urn:microsoft.com/office/officeart/2005/8/layout/chart3"/>
    <dgm:cxn modelId="{471C55BE-332B-42C6-B510-7E9C2F64B0A4}" type="presOf" srcId="{638EAF3D-C4F5-42D3-B623-FF7547C74B1B}" destId="{E4679F6A-E489-43A9-B515-719C076046AD}" srcOrd="1" destOrd="0" presId="urn:microsoft.com/office/officeart/2005/8/layout/chart3"/>
    <dgm:cxn modelId="{AD0AE8A9-1BB0-44F0-8A6A-2D5BFB0847EF}" srcId="{1B76A386-56FB-4772-A2BC-73D3041D7F9B}" destId="{AE9864E3-B88C-4430-8141-0CC524C220D4}" srcOrd="0" destOrd="0" parTransId="{E89DC6A8-626A-41EC-B5B4-121E912BBDB0}" sibTransId="{5BA7126B-1448-4F48-A69D-A4EFD6ABC942}"/>
    <dgm:cxn modelId="{2B655F17-122B-4898-B11E-FDE27E4F8C7F}" type="presParOf" srcId="{B74D233D-2586-4061-9CDD-4CBA49174DB2}" destId="{3DF47B51-7E2B-4218-8E0B-5F23859AF7DA}" srcOrd="0" destOrd="0" presId="urn:microsoft.com/office/officeart/2005/8/layout/chart3"/>
    <dgm:cxn modelId="{A9489E71-A424-451B-B803-FAE020B969E3}" type="presParOf" srcId="{B74D233D-2586-4061-9CDD-4CBA49174DB2}" destId="{40902689-ADEB-47BA-B7DC-3D1BA0CA66BE}" srcOrd="1" destOrd="0" presId="urn:microsoft.com/office/officeart/2005/8/layout/chart3"/>
    <dgm:cxn modelId="{4582624F-9367-45D3-AA8B-A959F3A897C8}" type="presParOf" srcId="{B74D233D-2586-4061-9CDD-4CBA49174DB2}" destId="{500EA9A9-1556-4B41-945A-53B81C26EB00}" srcOrd="2" destOrd="0" presId="urn:microsoft.com/office/officeart/2005/8/layout/chart3"/>
    <dgm:cxn modelId="{CC2C6433-EE26-4ED0-A93A-ED735BED660C}" type="presParOf" srcId="{B74D233D-2586-4061-9CDD-4CBA49174DB2}" destId="{E4679F6A-E489-43A9-B515-719C076046AD}" srcOrd="3" destOrd="0" presId="urn:microsoft.com/office/officeart/2005/8/layout/chart3"/>
    <dgm:cxn modelId="{0576D454-9D1C-4BB8-8B3C-5A02F1D2EED7}" type="presParOf" srcId="{B74D233D-2586-4061-9CDD-4CBA49174DB2}" destId="{771A6872-4CDF-4A00-9510-6D77F1DAFC1F}" srcOrd="4" destOrd="0" presId="urn:microsoft.com/office/officeart/2005/8/layout/chart3"/>
    <dgm:cxn modelId="{D00900DF-2194-47D2-9C57-FF70946F55C4}" type="presParOf" srcId="{B74D233D-2586-4061-9CDD-4CBA49174DB2}" destId="{67E58970-D93B-49B5-8B83-03C3B17D01A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989309-9772-40E1-B02D-ECF30E48C79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80DD78B-A0B3-4B68-BA4C-A16BFB05F269}">
      <dgm:prSet custT="1"/>
      <dgm:spPr/>
      <dgm:t>
        <a:bodyPr/>
        <a:lstStyle/>
        <a:p>
          <a:r>
            <a:rPr lang="ru-RU" sz="1600" b="1" dirty="0"/>
            <a:t>1. Определение основных направлений подготовки специалистов по программе </a:t>
          </a:r>
          <a:r>
            <a:rPr lang="ru-RU" sz="1600" b="1" dirty="0" err="1"/>
            <a:t>Minor</a:t>
          </a:r>
          <a:endParaRPr lang="ru-KZ" sz="1600" b="1" dirty="0"/>
        </a:p>
      </dgm:t>
    </dgm:pt>
    <dgm:pt modelId="{AFAB62FE-8751-45C3-A085-8B1593EB0F9C}" type="parTrans" cxnId="{88124F2C-D0CB-4D10-8BB5-A3258A96CF8F}">
      <dgm:prSet/>
      <dgm:spPr/>
      <dgm:t>
        <a:bodyPr/>
        <a:lstStyle/>
        <a:p>
          <a:endParaRPr lang="ru-KZ"/>
        </a:p>
      </dgm:t>
    </dgm:pt>
    <dgm:pt modelId="{F6D830B5-D822-4166-9B85-D4BA35C209AA}" type="sibTrans" cxnId="{88124F2C-D0CB-4D10-8BB5-A3258A96CF8F}">
      <dgm:prSet/>
      <dgm:spPr/>
      <dgm:t>
        <a:bodyPr/>
        <a:lstStyle/>
        <a:p>
          <a:endParaRPr lang="ru-KZ"/>
        </a:p>
      </dgm:t>
    </dgm:pt>
    <dgm:pt modelId="{082E3CA2-5FF3-4432-837B-77D5F49D4129}">
      <dgm:prSet custT="1"/>
      <dgm:spPr/>
      <dgm:t>
        <a:bodyPr/>
        <a:lstStyle/>
        <a:p>
          <a:pPr>
            <a:buFont typeface="+mj-lt"/>
            <a:buNone/>
          </a:pPr>
          <a:r>
            <a:rPr lang="ru-RU" sz="1600" b="1" dirty="0"/>
            <a:t>2. Подбор дисциплин и создание образовательной программы</a:t>
          </a:r>
          <a:endParaRPr lang="ru-KZ" sz="1600" b="1" dirty="0"/>
        </a:p>
      </dgm:t>
    </dgm:pt>
    <dgm:pt modelId="{7F57274F-1704-4629-818B-60DCB5C8CEC7}" type="parTrans" cxnId="{72D216CD-7E43-4151-9E30-5A2068ACB109}">
      <dgm:prSet/>
      <dgm:spPr/>
      <dgm:t>
        <a:bodyPr/>
        <a:lstStyle/>
        <a:p>
          <a:endParaRPr lang="ru-KZ"/>
        </a:p>
      </dgm:t>
    </dgm:pt>
    <dgm:pt modelId="{FB0077F7-CAB3-42B5-8B97-960F4D5C3600}" type="sibTrans" cxnId="{72D216CD-7E43-4151-9E30-5A2068ACB109}">
      <dgm:prSet/>
      <dgm:spPr/>
      <dgm:t>
        <a:bodyPr/>
        <a:lstStyle/>
        <a:p>
          <a:endParaRPr lang="ru-KZ"/>
        </a:p>
      </dgm:t>
    </dgm:pt>
    <dgm:pt modelId="{269DB2AA-22DD-48ED-9457-FD7811765061}">
      <dgm:prSet custT="1"/>
      <dgm:spPr/>
      <dgm:t>
        <a:bodyPr/>
        <a:lstStyle/>
        <a:p>
          <a:pPr>
            <a:buFont typeface="+mj-lt"/>
            <a:buNone/>
          </a:pPr>
          <a:r>
            <a:rPr lang="ru-RU" sz="1600" b="1" dirty="0"/>
            <a:t>3. Подбор лекторов для дисциплин образовательной программы</a:t>
          </a:r>
          <a:endParaRPr lang="ru-KZ" sz="1600" b="1" dirty="0"/>
        </a:p>
      </dgm:t>
    </dgm:pt>
    <dgm:pt modelId="{DB763491-8D02-425E-9AD2-E4C404D2A305}" type="parTrans" cxnId="{6753BAC1-BF5E-4113-A4D5-719F8A1D405F}">
      <dgm:prSet/>
      <dgm:spPr/>
      <dgm:t>
        <a:bodyPr/>
        <a:lstStyle/>
        <a:p>
          <a:endParaRPr lang="ru-KZ"/>
        </a:p>
      </dgm:t>
    </dgm:pt>
    <dgm:pt modelId="{4F2C0F12-9C9B-49E7-830D-EAABA1880742}" type="sibTrans" cxnId="{6753BAC1-BF5E-4113-A4D5-719F8A1D405F}">
      <dgm:prSet/>
      <dgm:spPr/>
      <dgm:t>
        <a:bodyPr/>
        <a:lstStyle/>
        <a:p>
          <a:endParaRPr lang="ru-KZ"/>
        </a:p>
      </dgm:t>
    </dgm:pt>
    <dgm:pt modelId="{20122953-44CB-4B8C-8559-C3CD4A1A79F3}">
      <dgm:prSet custT="1"/>
      <dgm:spPr/>
      <dgm:t>
        <a:bodyPr/>
        <a:lstStyle/>
        <a:p>
          <a:r>
            <a:rPr lang="ru-RU" sz="1600" b="1" dirty="0"/>
            <a:t>4. Отбор студентов для образовательной программы</a:t>
          </a:r>
          <a:endParaRPr lang="ru-KZ" sz="1600" b="1" dirty="0"/>
        </a:p>
      </dgm:t>
    </dgm:pt>
    <dgm:pt modelId="{C3048DC7-3678-41BD-8625-863F57F6835F}" type="parTrans" cxnId="{209AB89D-1E9D-4DBF-A054-DA84EE8BC5DB}">
      <dgm:prSet/>
      <dgm:spPr/>
      <dgm:t>
        <a:bodyPr/>
        <a:lstStyle/>
        <a:p>
          <a:endParaRPr lang="ru-KZ"/>
        </a:p>
      </dgm:t>
    </dgm:pt>
    <dgm:pt modelId="{B52F4D22-23D8-44FC-89D2-210CC78F792F}" type="sibTrans" cxnId="{209AB89D-1E9D-4DBF-A054-DA84EE8BC5DB}">
      <dgm:prSet/>
      <dgm:spPr/>
      <dgm:t>
        <a:bodyPr/>
        <a:lstStyle/>
        <a:p>
          <a:endParaRPr lang="ru-KZ"/>
        </a:p>
      </dgm:t>
    </dgm:pt>
    <dgm:pt modelId="{16CD9BDD-DD9F-430D-B4FD-71621A608DC4}">
      <dgm:prSet custT="1"/>
      <dgm:spPr/>
      <dgm:t>
        <a:bodyPr/>
        <a:lstStyle/>
        <a:p>
          <a:pPr>
            <a:buFont typeface="+mj-lt"/>
            <a:buNone/>
          </a:pPr>
          <a:r>
            <a:rPr lang="ru-RU" sz="1600" b="1" dirty="0"/>
            <a:t>5. Проведение процесса обучения по образовательной программе</a:t>
          </a:r>
          <a:endParaRPr lang="ru-KZ" sz="1600" b="1" dirty="0"/>
        </a:p>
      </dgm:t>
    </dgm:pt>
    <dgm:pt modelId="{BA2639BA-9201-472E-8B2C-988A29D0167D}" type="parTrans" cxnId="{F8BD454D-ABE5-4DE0-BAC3-BC00979EA06B}">
      <dgm:prSet/>
      <dgm:spPr/>
      <dgm:t>
        <a:bodyPr/>
        <a:lstStyle/>
        <a:p>
          <a:endParaRPr lang="ru-KZ"/>
        </a:p>
      </dgm:t>
    </dgm:pt>
    <dgm:pt modelId="{101B78CF-12FC-4025-BA83-0856EB2DA6B2}" type="sibTrans" cxnId="{F8BD454D-ABE5-4DE0-BAC3-BC00979EA06B}">
      <dgm:prSet/>
      <dgm:spPr/>
      <dgm:t>
        <a:bodyPr/>
        <a:lstStyle/>
        <a:p>
          <a:endParaRPr lang="ru-KZ"/>
        </a:p>
      </dgm:t>
    </dgm:pt>
    <dgm:pt modelId="{5F9A0422-52CF-4E48-8F45-00ECD7860907}">
      <dgm:prSet custT="1"/>
      <dgm:spPr/>
      <dgm:t>
        <a:bodyPr/>
        <a:lstStyle/>
        <a:p>
          <a:pPr algn="ctr">
            <a:buFont typeface="+mj-lt"/>
            <a:buNone/>
          </a:pPr>
          <a:r>
            <a:rPr lang="ru-RU" sz="1600" b="1" dirty="0"/>
            <a:t>6. Трудоустрой выпускников образовательной программы</a:t>
          </a:r>
          <a:endParaRPr lang="ru-KZ" sz="1600" b="1" dirty="0"/>
        </a:p>
      </dgm:t>
    </dgm:pt>
    <dgm:pt modelId="{2D42080A-82D5-4027-B701-5FC40BF95FF8}" type="parTrans" cxnId="{E3ED076A-C454-40E6-B666-4C22956EDF0E}">
      <dgm:prSet/>
      <dgm:spPr/>
      <dgm:t>
        <a:bodyPr/>
        <a:lstStyle/>
        <a:p>
          <a:endParaRPr lang="ru-KZ"/>
        </a:p>
      </dgm:t>
    </dgm:pt>
    <dgm:pt modelId="{B4816FBF-2812-458D-B48E-0444CA5E7612}" type="sibTrans" cxnId="{E3ED076A-C454-40E6-B666-4C22956EDF0E}">
      <dgm:prSet/>
      <dgm:spPr/>
      <dgm:t>
        <a:bodyPr/>
        <a:lstStyle/>
        <a:p>
          <a:endParaRPr lang="ru-KZ"/>
        </a:p>
      </dgm:t>
    </dgm:pt>
    <dgm:pt modelId="{50E1999E-90B8-4BC9-BF5D-BCFBA3F6ADAA}">
      <dgm:prSet/>
      <dgm:spPr/>
      <dgm:t>
        <a:bodyPr/>
        <a:lstStyle/>
        <a:p>
          <a:pPr algn="l">
            <a:buNone/>
          </a:pPr>
          <a:endParaRPr lang="ru-KZ" sz="900" dirty="0"/>
        </a:p>
      </dgm:t>
    </dgm:pt>
    <dgm:pt modelId="{EEBB8F92-8FF7-40EA-A707-45D240FBD9A3}" type="parTrans" cxnId="{5F0D514D-F710-4553-ADDA-49824409EA7F}">
      <dgm:prSet/>
      <dgm:spPr/>
      <dgm:t>
        <a:bodyPr/>
        <a:lstStyle/>
        <a:p>
          <a:endParaRPr lang="ru-KZ"/>
        </a:p>
      </dgm:t>
    </dgm:pt>
    <dgm:pt modelId="{29A382E6-1616-4D1F-80F4-5326E9933EB7}" type="sibTrans" cxnId="{5F0D514D-F710-4553-ADDA-49824409EA7F}">
      <dgm:prSet/>
      <dgm:spPr/>
      <dgm:t>
        <a:bodyPr/>
        <a:lstStyle/>
        <a:p>
          <a:endParaRPr lang="ru-KZ"/>
        </a:p>
      </dgm:t>
    </dgm:pt>
    <dgm:pt modelId="{F2D55824-58FF-428D-837D-B0AC03C504E4}" type="pres">
      <dgm:prSet presAssocID="{A6989309-9772-40E1-B02D-ECF30E48C79A}" presName="linearFlow" presStyleCnt="0">
        <dgm:presLayoutVars>
          <dgm:dir/>
          <dgm:resizeHandles val="exact"/>
        </dgm:presLayoutVars>
      </dgm:prSet>
      <dgm:spPr/>
    </dgm:pt>
    <dgm:pt modelId="{7510EB59-C9D2-4EB4-9E82-8A962F850E35}" type="pres">
      <dgm:prSet presAssocID="{280DD78B-A0B3-4B68-BA4C-A16BFB05F269}" presName="composite" presStyleCnt="0"/>
      <dgm:spPr/>
    </dgm:pt>
    <dgm:pt modelId="{191BFE68-E831-4168-BFBB-628EE20F30C3}" type="pres">
      <dgm:prSet presAssocID="{280DD78B-A0B3-4B68-BA4C-A16BFB05F269}" presName="imgShp" presStyleLbl="fgImgPlace1" presStyleIdx="0" presStyleCnt="6" custLinFactX="-100000" custLinFactNeighborX="-183818" custLinFactNeighborY="705"/>
      <dgm:spPr/>
    </dgm:pt>
    <dgm:pt modelId="{3BE472C8-E962-4B25-8FAE-535E50116DD0}" type="pres">
      <dgm:prSet presAssocID="{280DD78B-A0B3-4B68-BA4C-A16BFB05F269}" presName="txShp" presStyleLbl="node1" presStyleIdx="0" presStyleCnt="6" custScaleX="144735" custScaleY="128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5EF96-0286-463B-9150-864C0135CB21}" type="pres">
      <dgm:prSet presAssocID="{F6D830B5-D822-4166-9B85-D4BA35C209AA}" presName="spacing" presStyleCnt="0"/>
      <dgm:spPr/>
    </dgm:pt>
    <dgm:pt modelId="{CB5FA88A-562E-416B-A144-3BD6606A0BFC}" type="pres">
      <dgm:prSet presAssocID="{082E3CA2-5FF3-4432-837B-77D5F49D4129}" presName="composite" presStyleCnt="0"/>
      <dgm:spPr/>
    </dgm:pt>
    <dgm:pt modelId="{C9D44938-A9F4-47F3-92D5-8C979503A9B4}" type="pres">
      <dgm:prSet presAssocID="{082E3CA2-5FF3-4432-837B-77D5F49D4129}" presName="imgShp" presStyleLbl="fgImgPlace1" presStyleIdx="1" presStyleCnt="6" custLinFactX="-100000" custLinFactNeighborX="-154309" custLinFactNeighborY="-1973"/>
      <dgm:spPr/>
    </dgm:pt>
    <dgm:pt modelId="{A63EC33E-F0E9-4560-BDE5-255E77F9DB83}" type="pres">
      <dgm:prSet presAssocID="{082E3CA2-5FF3-4432-837B-77D5F49D4129}" presName="txShp" presStyleLbl="node1" presStyleIdx="1" presStyleCnt="6" custScaleX="144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48812-5670-4721-AB2D-9C4138A88419}" type="pres">
      <dgm:prSet presAssocID="{FB0077F7-CAB3-42B5-8B97-960F4D5C3600}" presName="spacing" presStyleCnt="0"/>
      <dgm:spPr/>
    </dgm:pt>
    <dgm:pt modelId="{8F4703F9-EEFE-4B67-988F-2CAF6631FABC}" type="pres">
      <dgm:prSet presAssocID="{269DB2AA-22DD-48ED-9457-FD7811765061}" presName="composite" presStyleCnt="0"/>
      <dgm:spPr/>
    </dgm:pt>
    <dgm:pt modelId="{E06CAD7E-286E-4C93-8BD7-F84A682ACCF8}" type="pres">
      <dgm:prSet presAssocID="{269DB2AA-22DD-48ED-9457-FD7811765061}" presName="imgShp" presStyleLbl="fgImgPlace1" presStyleIdx="2" presStyleCnt="6" custLinFactX="-100000" custLinFactNeighborX="-154309" custLinFactNeighborY="-6962"/>
      <dgm:spPr/>
    </dgm:pt>
    <dgm:pt modelId="{C43E3FA6-3666-4F6D-8D4D-C92409B35681}" type="pres">
      <dgm:prSet presAssocID="{269DB2AA-22DD-48ED-9457-FD7811765061}" presName="txShp" presStyleLbl="node1" presStyleIdx="2" presStyleCnt="6" custScaleX="143609" custLinFactNeighborX="563" custLinFactNeighborY="-6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51A82-B817-4925-A53C-C6329DF00F0E}" type="pres">
      <dgm:prSet presAssocID="{4F2C0F12-9C9B-49E7-830D-EAABA1880742}" presName="spacing" presStyleCnt="0"/>
      <dgm:spPr/>
    </dgm:pt>
    <dgm:pt modelId="{EDAFC42B-C370-4A04-81B0-F0883BAD2FCE}" type="pres">
      <dgm:prSet presAssocID="{20122953-44CB-4B8C-8559-C3CD4A1A79F3}" presName="composite" presStyleCnt="0"/>
      <dgm:spPr/>
    </dgm:pt>
    <dgm:pt modelId="{6FF1239A-604C-475B-AC8A-29F39BDAE3A6}" type="pres">
      <dgm:prSet presAssocID="{20122953-44CB-4B8C-8559-C3CD4A1A79F3}" presName="imgShp" presStyleLbl="fgImgPlace1" presStyleIdx="3" presStyleCnt="6" custLinFactX="-100000" custLinFactNeighborX="-147348" custLinFactNeighborY="8566"/>
      <dgm:spPr/>
    </dgm:pt>
    <dgm:pt modelId="{022CA05F-D178-4610-A58F-DC062D19AB24}" type="pres">
      <dgm:prSet presAssocID="{20122953-44CB-4B8C-8559-C3CD4A1A79F3}" presName="txShp" presStyleLbl="node1" presStyleIdx="3" presStyleCnt="6" custScaleX="144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768F6-0E0C-4960-8121-91FCC35ADCFD}" type="pres">
      <dgm:prSet presAssocID="{B52F4D22-23D8-44FC-89D2-210CC78F792F}" presName="spacing" presStyleCnt="0"/>
      <dgm:spPr/>
    </dgm:pt>
    <dgm:pt modelId="{5DA8C37F-8302-4587-9D50-B2F9DB1FAE7D}" type="pres">
      <dgm:prSet presAssocID="{16CD9BDD-DD9F-430D-B4FD-71621A608DC4}" presName="composite" presStyleCnt="0"/>
      <dgm:spPr/>
    </dgm:pt>
    <dgm:pt modelId="{66CAE472-035D-4F1E-8060-5B233AE271ED}" type="pres">
      <dgm:prSet presAssocID="{16CD9BDD-DD9F-430D-B4FD-71621A608DC4}" presName="imgShp" presStyleLbl="fgImgPlace1" presStyleIdx="4" presStyleCnt="6" custLinFactX="-100000" custLinFactNeighborX="-148912" custLinFactNeighborY="5887"/>
      <dgm:spPr/>
    </dgm:pt>
    <dgm:pt modelId="{BE317E55-B019-487A-9876-DE7BBA73C208}" type="pres">
      <dgm:prSet presAssocID="{16CD9BDD-DD9F-430D-B4FD-71621A608DC4}" presName="txShp" presStyleLbl="node1" presStyleIdx="4" presStyleCnt="6" custScaleX="144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2F3D5-5B33-4F6D-BD37-A267F64E2FFD}" type="pres">
      <dgm:prSet presAssocID="{101B78CF-12FC-4025-BA83-0856EB2DA6B2}" presName="spacing" presStyleCnt="0"/>
      <dgm:spPr/>
    </dgm:pt>
    <dgm:pt modelId="{EBCE59E6-E937-4B3A-9E06-6B42C932FFDB}" type="pres">
      <dgm:prSet presAssocID="{5F9A0422-52CF-4E48-8F45-00ECD7860907}" presName="composite" presStyleCnt="0"/>
      <dgm:spPr/>
    </dgm:pt>
    <dgm:pt modelId="{32DB03E4-4003-4F16-ABB9-A08849393930}" type="pres">
      <dgm:prSet presAssocID="{5F9A0422-52CF-4E48-8F45-00ECD7860907}" presName="imgShp" presStyleLbl="fgImgPlace1" presStyleIdx="5" presStyleCnt="6" custLinFactX="-100000" custLinFactNeighborX="-154309" custLinFactNeighborY="3209"/>
      <dgm:spPr/>
    </dgm:pt>
    <dgm:pt modelId="{0D61A550-3A0E-45B2-8929-6EFA0F3832CF}" type="pres">
      <dgm:prSet presAssocID="{5F9A0422-52CF-4E48-8F45-00ECD7860907}" presName="txShp" presStyleLbl="node1" presStyleIdx="5" presStyleCnt="6" custScaleX="147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D454D-ABE5-4DE0-BAC3-BC00979EA06B}" srcId="{A6989309-9772-40E1-B02D-ECF30E48C79A}" destId="{16CD9BDD-DD9F-430D-B4FD-71621A608DC4}" srcOrd="4" destOrd="0" parTransId="{BA2639BA-9201-472E-8B2C-988A29D0167D}" sibTransId="{101B78CF-12FC-4025-BA83-0856EB2DA6B2}"/>
    <dgm:cxn modelId="{3E804903-8662-4C98-80E6-087E2968E588}" type="presOf" srcId="{269DB2AA-22DD-48ED-9457-FD7811765061}" destId="{C43E3FA6-3666-4F6D-8D4D-C92409B35681}" srcOrd="0" destOrd="0" presId="urn:microsoft.com/office/officeart/2005/8/layout/vList3"/>
    <dgm:cxn modelId="{72D216CD-7E43-4151-9E30-5A2068ACB109}" srcId="{A6989309-9772-40E1-B02D-ECF30E48C79A}" destId="{082E3CA2-5FF3-4432-837B-77D5F49D4129}" srcOrd="1" destOrd="0" parTransId="{7F57274F-1704-4629-818B-60DCB5C8CEC7}" sibTransId="{FB0077F7-CAB3-42B5-8B97-960F4D5C3600}"/>
    <dgm:cxn modelId="{14DAED18-C063-4145-B88C-5E75B1C36533}" type="presOf" srcId="{082E3CA2-5FF3-4432-837B-77D5F49D4129}" destId="{A63EC33E-F0E9-4560-BDE5-255E77F9DB83}" srcOrd="0" destOrd="0" presId="urn:microsoft.com/office/officeart/2005/8/layout/vList3"/>
    <dgm:cxn modelId="{DAD62C57-B937-4F37-BFD9-D5A69E11345E}" type="presOf" srcId="{20122953-44CB-4B8C-8559-C3CD4A1A79F3}" destId="{022CA05F-D178-4610-A58F-DC062D19AB24}" srcOrd="0" destOrd="0" presId="urn:microsoft.com/office/officeart/2005/8/layout/vList3"/>
    <dgm:cxn modelId="{65458BDE-92E1-4A57-B217-F61508E03A94}" type="presOf" srcId="{280DD78B-A0B3-4B68-BA4C-A16BFB05F269}" destId="{3BE472C8-E962-4B25-8FAE-535E50116DD0}" srcOrd="0" destOrd="0" presId="urn:microsoft.com/office/officeart/2005/8/layout/vList3"/>
    <dgm:cxn modelId="{6753BAC1-BF5E-4113-A4D5-719F8A1D405F}" srcId="{A6989309-9772-40E1-B02D-ECF30E48C79A}" destId="{269DB2AA-22DD-48ED-9457-FD7811765061}" srcOrd="2" destOrd="0" parTransId="{DB763491-8D02-425E-9AD2-E4C404D2A305}" sibTransId="{4F2C0F12-9C9B-49E7-830D-EAABA1880742}"/>
    <dgm:cxn modelId="{209AB89D-1E9D-4DBF-A054-DA84EE8BC5DB}" srcId="{A6989309-9772-40E1-B02D-ECF30E48C79A}" destId="{20122953-44CB-4B8C-8559-C3CD4A1A79F3}" srcOrd="3" destOrd="0" parTransId="{C3048DC7-3678-41BD-8625-863F57F6835F}" sibTransId="{B52F4D22-23D8-44FC-89D2-210CC78F792F}"/>
    <dgm:cxn modelId="{5F0D514D-F710-4553-ADDA-49824409EA7F}" srcId="{5F9A0422-52CF-4E48-8F45-00ECD7860907}" destId="{50E1999E-90B8-4BC9-BF5D-BCFBA3F6ADAA}" srcOrd="0" destOrd="0" parTransId="{EEBB8F92-8FF7-40EA-A707-45D240FBD9A3}" sibTransId="{29A382E6-1616-4D1F-80F4-5326E9933EB7}"/>
    <dgm:cxn modelId="{7DC8EC36-F78E-4911-A31B-1AA97F359596}" type="presOf" srcId="{50E1999E-90B8-4BC9-BF5D-BCFBA3F6ADAA}" destId="{0D61A550-3A0E-45B2-8929-6EFA0F3832CF}" srcOrd="0" destOrd="1" presId="urn:microsoft.com/office/officeart/2005/8/layout/vList3"/>
    <dgm:cxn modelId="{D6A1250A-2587-4AD4-A2D9-784127531141}" type="presOf" srcId="{16CD9BDD-DD9F-430D-B4FD-71621A608DC4}" destId="{BE317E55-B019-487A-9876-DE7BBA73C208}" srcOrd="0" destOrd="0" presId="urn:microsoft.com/office/officeart/2005/8/layout/vList3"/>
    <dgm:cxn modelId="{88124F2C-D0CB-4D10-8BB5-A3258A96CF8F}" srcId="{A6989309-9772-40E1-B02D-ECF30E48C79A}" destId="{280DD78B-A0B3-4B68-BA4C-A16BFB05F269}" srcOrd="0" destOrd="0" parTransId="{AFAB62FE-8751-45C3-A085-8B1593EB0F9C}" sibTransId="{F6D830B5-D822-4166-9B85-D4BA35C209AA}"/>
    <dgm:cxn modelId="{28CF8F46-8017-4EB8-9AC7-68C5C6F312A9}" type="presOf" srcId="{A6989309-9772-40E1-B02D-ECF30E48C79A}" destId="{F2D55824-58FF-428D-837D-B0AC03C504E4}" srcOrd="0" destOrd="0" presId="urn:microsoft.com/office/officeart/2005/8/layout/vList3"/>
    <dgm:cxn modelId="{BED6F6A3-51A8-4322-A810-76B63E025D7F}" type="presOf" srcId="{5F9A0422-52CF-4E48-8F45-00ECD7860907}" destId="{0D61A550-3A0E-45B2-8929-6EFA0F3832CF}" srcOrd="0" destOrd="0" presId="urn:microsoft.com/office/officeart/2005/8/layout/vList3"/>
    <dgm:cxn modelId="{E3ED076A-C454-40E6-B666-4C22956EDF0E}" srcId="{A6989309-9772-40E1-B02D-ECF30E48C79A}" destId="{5F9A0422-52CF-4E48-8F45-00ECD7860907}" srcOrd="5" destOrd="0" parTransId="{2D42080A-82D5-4027-B701-5FC40BF95FF8}" sibTransId="{B4816FBF-2812-458D-B48E-0444CA5E7612}"/>
    <dgm:cxn modelId="{E17D68EE-9631-41FA-9FF8-83803A20E122}" type="presParOf" srcId="{F2D55824-58FF-428D-837D-B0AC03C504E4}" destId="{7510EB59-C9D2-4EB4-9E82-8A962F850E35}" srcOrd="0" destOrd="0" presId="urn:microsoft.com/office/officeart/2005/8/layout/vList3"/>
    <dgm:cxn modelId="{AAAF04BF-3707-425A-8DAC-F6A1DC089AB7}" type="presParOf" srcId="{7510EB59-C9D2-4EB4-9E82-8A962F850E35}" destId="{191BFE68-E831-4168-BFBB-628EE20F30C3}" srcOrd="0" destOrd="0" presId="urn:microsoft.com/office/officeart/2005/8/layout/vList3"/>
    <dgm:cxn modelId="{2E022D98-C86B-4BE5-9666-8CCBBEF463B2}" type="presParOf" srcId="{7510EB59-C9D2-4EB4-9E82-8A962F850E35}" destId="{3BE472C8-E962-4B25-8FAE-535E50116DD0}" srcOrd="1" destOrd="0" presId="urn:microsoft.com/office/officeart/2005/8/layout/vList3"/>
    <dgm:cxn modelId="{61979A03-FFEA-4DCD-B97E-1DDAA71DAEBE}" type="presParOf" srcId="{F2D55824-58FF-428D-837D-B0AC03C504E4}" destId="{8155EF96-0286-463B-9150-864C0135CB21}" srcOrd="1" destOrd="0" presId="urn:microsoft.com/office/officeart/2005/8/layout/vList3"/>
    <dgm:cxn modelId="{2383A56D-54F5-41A0-8269-F58938559A29}" type="presParOf" srcId="{F2D55824-58FF-428D-837D-B0AC03C504E4}" destId="{CB5FA88A-562E-416B-A144-3BD6606A0BFC}" srcOrd="2" destOrd="0" presId="urn:microsoft.com/office/officeart/2005/8/layout/vList3"/>
    <dgm:cxn modelId="{462057A1-5601-43E0-B07A-8C5666EB7434}" type="presParOf" srcId="{CB5FA88A-562E-416B-A144-3BD6606A0BFC}" destId="{C9D44938-A9F4-47F3-92D5-8C979503A9B4}" srcOrd="0" destOrd="0" presId="urn:microsoft.com/office/officeart/2005/8/layout/vList3"/>
    <dgm:cxn modelId="{F9360A9B-5A6B-4A22-B4DE-7033D42BFE2E}" type="presParOf" srcId="{CB5FA88A-562E-416B-A144-3BD6606A0BFC}" destId="{A63EC33E-F0E9-4560-BDE5-255E77F9DB83}" srcOrd="1" destOrd="0" presId="urn:microsoft.com/office/officeart/2005/8/layout/vList3"/>
    <dgm:cxn modelId="{1E4193AC-8A86-458B-B455-8BC1D15326B8}" type="presParOf" srcId="{F2D55824-58FF-428D-837D-B0AC03C504E4}" destId="{7E248812-5670-4721-AB2D-9C4138A88419}" srcOrd="3" destOrd="0" presId="urn:microsoft.com/office/officeart/2005/8/layout/vList3"/>
    <dgm:cxn modelId="{E4260FE5-393B-42E9-896F-E6CDEE744578}" type="presParOf" srcId="{F2D55824-58FF-428D-837D-B0AC03C504E4}" destId="{8F4703F9-EEFE-4B67-988F-2CAF6631FABC}" srcOrd="4" destOrd="0" presId="urn:microsoft.com/office/officeart/2005/8/layout/vList3"/>
    <dgm:cxn modelId="{8582648A-12A8-47D9-8320-E9B37C7995A1}" type="presParOf" srcId="{8F4703F9-EEFE-4B67-988F-2CAF6631FABC}" destId="{E06CAD7E-286E-4C93-8BD7-F84A682ACCF8}" srcOrd="0" destOrd="0" presId="urn:microsoft.com/office/officeart/2005/8/layout/vList3"/>
    <dgm:cxn modelId="{A4E71ECA-1276-4AFF-B074-1B6BEFCD9825}" type="presParOf" srcId="{8F4703F9-EEFE-4B67-988F-2CAF6631FABC}" destId="{C43E3FA6-3666-4F6D-8D4D-C92409B35681}" srcOrd="1" destOrd="0" presId="urn:microsoft.com/office/officeart/2005/8/layout/vList3"/>
    <dgm:cxn modelId="{09A429F2-8C7A-40E0-B251-EB3EA94E7EDE}" type="presParOf" srcId="{F2D55824-58FF-428D-837D-B0AC03C504E4}" destId="{E9751A82-B817-4925-A53C-C6329DF00F0E}" srcOrd="5" destOrd="0" presId="urn:microsoft.com/office/officeart/2005/8/layout/vList3"/>
    <dgm:cxn modelId="{F383A543-7837-4C92-B840-F4FDBA8DE68F}" type="presParOf" srcId="{F2D55824-58FF-428D-837D-B0AC03C504E4}" destId="{EDAFC42B-C370-4A04-81B0-F0883BAD2FCE}" srcOrd="6" destOrd="0" presId="urn:microsoft.com/office/officeart/2005/8/layout/vList3"/>
    <dgm:cxn modelId="{208F7E88-7F8E-4848-955F-F66D9D945328}" type="presParOf" srcId="{EDAFC42B-C370-4A04-81B0-F0883BAD2FCE}" destId="{6FF1239A-604C-475B-AC8A-29F39BDAE3A6}" srcOrd="0" destOrd="0" presId="urn:microsoft.com/office/officeart/2005/8/layout/vList3"/>
    <dgm:cxn modelId="{950CCFAA-2AAB-4177-A62E-6BBA727B1D30}" type="presParOf" srcId="{EDAFC42B-C370-4A04-81B0-F0883BAD2FCE}" destId="{022CA05F-D178-4610-A58F-DC062D19AB24}" srcOrd="1" destOrd="0" presId="urn:microsoft.com/office/officeart/2005/8/layout/vList3"/>
    <dgm:cxn modelId="{ED8FBE3F-51EA-4E00-90C0-6B08C2D59356}" type="presParOf" srcId="{F2D55824-58FF-428D-837D-B0AC03C504E4}" destId="{0EE768F6-0E0C-4960-8121-91FCC35ADCFD}" srcOrd="7" destOrd="0" presId="urn:microsoft.com/office/officeart/2005/8/layout/vList3"/>
    <dgm:cxn modelId="{559FF2DC-65E8-43F4-8AA9-47739092858D}" type="presParOf" srcId="{F2D55824-58FF-428D-837D-B0AC03C504E4}" destId="{5DA8C37F-8302-4587-9D50-B2F9DB1FAE7D}" srcOrd="8" destOrd="0" presId="urn:microsoft.com/office/officeart/2005/8/layout/vList3"/>
    <dgm:cxn modelId="{73A94BCD-73E2-442D-925F-27E8BF9735B6}" type="presParOf" srcId="{5DA8C37F-8302-4587-9D50-B2F9DB1FAE7D}" destId="{66CAE472-035D-4F1E-8060-5B233AE271ED}" srcOrd="0" destOrd="0" presId="urn:microsoft.com/office/officeart/2005/8/layout/vList3"/>
    <dgm:cxn modelId="{A41F4573-F54E-4190-B29B-E00BD21B869A}" type="presParOf" srcId="{5DA8C37F-8302-4587-9D50-B2F9DB1FAE7D}" destId="{BE317E55-B019-487A-9876-DE7BBA73C208}" srcOrd="1" destOrd="0" presId="urn:microsoft.com/office/officeart/2005/8/layout/vList3"/>
    <dgm:cxn modelId="{DEA5B2F9-30C3-4F2D-9707-0075572D545D}" type="presParOf" srcId="{F2D55824-58FF-428D-837D-B0AC03C504E4}" destId="{3432F3D5-5B33-4F6D-BD37-A267F64E2FFD}" srcOrd="9" destOrd="0" presId="urn:microsoft.com/office/officeart/2005/8/layout/vList3"/>
    <dgm:cxn modelId="{8589211D-F2CB-4FC1-93C1-EFCC64F0721C}" type="presParOf" srcId="{F2D55824-58FF-428D-837D-B0AC03C504E4}" destId="{EBCE59E6-E937-4B3A-9E06-6B42C932FFDB}" srcOrd="10" destOrd="0" presId="urn:microsoft.com/office/officeart/2005/8/layout/vList3"/>
    <dgm:cxn modelId="{FF7CB5BD-98CA-4B2F-9561-04CAFFAC78B7}" type="presParOf" srcId="{EBCE59E6-E937-4B3A-9E06-6B42C932FFDB}" destId="{32DB03E4-4003-4F16-ABB9-A08849393930}" srcOrd="0" destOrd="0" presId="urn:microsoft.com/office/officeart/2005/8/layout/vList3"/>
    <dgm:cxn modelId="{B49A3A8E-85D0-43D1-A7D2-2B822833C6E5}" type="presParOf" srcId="{EBCE59E6-E937-4B3A-9E06-6B42C932FFDB}" destId="{0D61A550-3A0E-45B2-8929-6EFA0F3832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753972-3945-40E6-9BE3-477B3AE64D1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856B6B6C-6566-4B1C-836B-94C9EB7D1063}">
      <dgm:prSet phldrT="[Текст]" custT="1"/>
      <dgm:spPr/>
      <dgm:t>
        <a:bodyPr/>
        <a:lstStyle/>
        <a:p>
          <a:r>
            <a:rPr lang="ru-RU" sz="1400" b="1" dirty="0" err="1"/>
            <a:t>Собеседованиеи</a:t>
          </a:r>
          <a:r>
            <a:rPr lang="ru-RU" sz="1400" b="1" dirty="0"/>
            <a:t> итоговая оценка  </a:t>
          </a:r>
          <a:endParaRPr lang="ru-KZ" sz="1400" b="1" dirty="0"/>
        </a:p>
      </dgm:t>
    </dgm:pt>
    <dgm:pt modelId="{4E4DBC48-33A7-4F92-89F4-C7E2739CD7AF}" type="parTrans" cxnId="{B0796DC9-B183-4465-B7B0-F8F11EC3B182}">
      <dgm:prSet/>
      <dgm:spPr/>
      <dgm:t>
        <a:bodyPr/>
        <a:lstStyle/>
        <a:p>
          <a:endParaRPr lang="ru-KZ"/>
        </a:p>
      </dgm:t>
    </dgm:pt>
    <dgm:pt modelId="{4801897C-A6B1-4519-B68C-E0B56EBA2BD1}" type="sibTrans" cxnId="{B0796DC9-B183-4465-B7B0-F8F11EC3B182}">
      <dgm:prSet/>
      <dgm:spPr/>
      <dgm:t>
        <a:bodyPr/>
        <a:lstStyle/>
        <a:p>
          <a:endParaRPr lang="ru-KZ"/>
        </a:p>
      </dgm:t>
    </dgm:pt>
    <dgm:pt modelId="{DBA36FF6-BEDD-45FD-AB33-F0A89CD06BB4}">
      <dgm:prSet custT="1"/>
      <dgm:spPr/>
      <dgm:t>
        <a:bodyPr/>
        <a:lstStyle/>
        <a:p>
          <a:pPr algn="ctr"/>
          <a:r>
            <a:rPr lang="ru-RU" sz="1200" b="1" i="0" dirty="0"/>
            <a:t>Мотивационное письмо</a:t>
          </a:r>
        </a:p>
        <a:p>
          <a:pPr algn="ctr"/>
          <a:r>
            <a:rPr lang="ru-RU" sz="1200" b="1" i="1" dirty="0"/>
            <a:t> </a:t>
          </a:r>
          <a:r>
            <a:rPr lang="ru-RU" sz="1000" dirty="0"/>
            <a:t>Оценка </a:t>
          </a:r>
          <a:r>
            <a:rPr lang="ru-RU" sz="1000" b="1" dirty="0"/>
            <a:t>мотивации</a:t>
          </a:r>
          <a:r>
            <a:rPr lang="ru-RU" sz="1000" dirty="0"/>
            <a:t> студента проводится четырьмя основными критериями (но не ограничивается ими): </a:t>
          </a:r>
          <a:endParaRPr lang="ru-KZ" sz="1000" dirty="0"/>
        </a:p>
        <a:p>
          <a:pPr algn="l">
            <a:buFont typeface="+mj-lt"/>
            <a:buAutoNum type="arabicPeriod"/>
          </a:pPr>
          <a:r>
            <a:rPr lang="ru-RU" sz="1000" dirty="0"/>
            <a:t>1.Вероятный творческий и научный интерес к научно-исследовательской карьере.</a:t>
          </a:r>
          <a:endParaRPr lang="ru-KZ" sz="1000" dirty="0"/>
        </a:p>
        <a:p>
          <a:pPr algn="l">
            <a:buFont typeface="+mj-lt"/>
            <a:buAutoNum type="arabicPeriod"/>
          </a:pPr>
          <a:r>
            <a:rPr lang="ru-RU" sz="1000" dirty="0"/>
            <a:t>2.Настойчивость в решении проблем и вызовов </a:t>
          </a:r>
          <a:endParaRPr lang="ru-KZ" sz="1000" dirty="0"/>
        </a:p>
        <a:p>
          <a:pPr algn="l">
            <a:buFont typeface="+mj-lt"/>
            <a:buAutoNum type="arabicPeriod"/>
          </a:pPr>
          <a:r>
            <a:rPr lang="ru-RU" sz="1000" dirty="0"/>
            <a:t>3.Оценка академического потенциала,</a:t>
          </a:r>
          <a:endParaRPr lang="ru-KZ" sz="1000" dirty="0"/>
        </a:p>
        <a:p>
          <a:pPr algn="l">
            <a:buFont typeface="+mj-lt"/>
            <a:buAutoNum type="arabicPeriod"/>
          </a:pPr>
          <a:r>
            <a:rPr lang="ru-RU" sz="1000" dirty="0"/>
            <a:t>4.Уровень способности и эффективности относительно академического потенциала. </a:t>
          </a:r>
          <a:endParaRPr lang="ru-KZ" sz="1000" dirty="0"/>
        </a:p>
      </dgm:t>
    </dgm:pt>
    <dgm:pt modelId="{CFFF2417-D81F-46A5-B014-CF0247DF93C9}" type="parTrans" cxnId="{8BFA0424-7B8B-4809-8989-194C6C1E758C}">
      <dgm:prSet/>
      <dgm:spPr/>
      <dgm:t>
        <a:bodyPr/>
        <a:lstStyle/>
        <a:p>
          <a:endParaRPr lang="ru-KZ"/>
        </a:p>
      </dgm:t>
    </dgm:pt>
    <dgm:pt modelId="{5ED6A671-7845-4C23-B7EE-6101DF1F8FAF}" type="sibTrans" cxnId="{8BFA0424-7B8B-4809-8989-194C6C1E758C}">
      <dgm:prSet/>
      <dgm:spPr/>
      <dgm:t>
        <a:bodyPr/>
        <a:lstStyle/>
        <a:p>
          <a:endParaRPr lang="ru-KZ"/>
        </a:p>
      </dgm:t>
    </dgm:pt>
    <dgm:pt modelId="{02AF308F-4954-4210-9C9B-50C487F18824}">
      <dgm:prSet custT="1"/>
      <dgm:spPr/>
      <dgm:t>
        <a:bodyPr/>
        <a:lstStyle/>
        <a:p>
          <a:pPr algn="ctr"/>
          <a:r>
            <a:rPr lang="ru-RU" sz="1000" b="1" baseline="0" dirty="0"/>
            <a:t>Психометрический тест</a:t>
          </a:r>
        </a:p>
        <a:p>
          <a:pPr algn="l"/>
          <a:r>
            <a:rPr lang="ru-RU" sz="1000" baseline="0" dirty="0"/>
            <a:t> </a:t>
          </a:r>
          <a:r>
            <a:rPr lang="ru-RU" sz="1100" baseline="0" dirty="0"/>
            <a:t>Психометрический тест содержит три основные категории вопросов:  </a:t>
          </a:r>
          <a:endParaRPr lang="ru-KZ" sz="1100" baseline="0" dirty="0"/>
        </a:p>
      </dgm:t>
    </dgm:pt>
    <dgm:pt modelId="{B42B933C-8507-4544-A39C-4E1F8C5821D3}" type="parTrans" cxnId="{85426302-12FA-4565-B3D5-DC174C0A3CB6}">
      <dgm:prSet/>
      <dgm:spPr/>
      <dgm:t>
        <a:bodyPr/>
        <a:lstStyle/>
        <a:p>
          <a:endParaRPr lang="ru-KZ"/>
        </a:p>
      </dgm:t>
    </dgm:pt>
    <dgm:pt modelId="{01F0E136-D6B0-489B-BB91-7378C91B0460}" type="sibTrans" cxnId="{85426302-12FA-4565-B3D5-DC174C0A3CB6}">
      <dgm:prSet/>
      <dgm:spPr/>
      <dgm:t>
        <a:bodyPr/>
        <a:lstStyle/>
        <a:p>
          <a:endParaRPr lang="ru-KZ"/>
        </a:p>
      </dgm:t>
    </dgm:pt>
    <dgm:pt modelId="{D5E88395-7B16-40AE-B81D-B58F94BB9995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ru-RU" sz="1100" baseline="0" dirty="0"/>
            <a:t>Численное мышление (</a:t>
          </a:r>
          <a:r>
            <a:rPr lang="ru-RU" sz="1100" baseline="0" dirty="0" err="1"/>
            <a:t>numerical</a:t>
          </a:r>
          <a:r>
            <a:rPr lang="ru-RU" sz="1100" baseline="0" dirty="0"/>
            <a:t> </a:t>
          </a:r>
          <a:r>
            <a:rPr lang="ru-RU" sz="1100" baseline="0" dirty="0" err="1"/>
            <a:t>reasoning</a:t>
          </a:r>
          <a:r>
            <a:rPr lang="ru-RU" sz="1100" baseline="0" dirty="0"/>
            <a:t>): 22 вопроса, 20 минут.  </a:t>
          </a:r>
          <a:endParaRPr lang="ru-KZ" sz="1100" baseline="0" dirty="0"/>
        </a:p>
      </dgm:t>
    </dgm:pt>
    <dgm:pt modelId="{67E03F0B-141A-49A1-A0CA-9ECB07F8B8C6}" type="parTrans" cxnId="{1522B4B7-D504-4182-BCD6-2F0C307830D0}">
      <dgm:prSet/>
      <dgm:spPr/>
      <dgm:t>
        <a:bodyPr/>
        <a:lstStyle/>
        <a:p>
          <a:endParaRPr lang="ru-KZ"/>
        </a:p>
      </dgm:t>
    </dgm:pt>
    <dgm:pt modelId="{8BB081BE-6895-4132-A554-61815641F02A}" type="sibTrans" cxnId="{1522B4B7-D504-4182-BCD6-2F0C307830D0}">
      <dgm:prSet/>
      <dgm:spPr/>
      <dgm:t>
        <a:bodyPr/>
        <a:lstStyle/>
        <a:p>
          <a:endParaRPr lang="ru-KZ"/>
        </a:p>
      </dgm:t>
    </dgm:pt>
    <dgm:pt modelId="{59326624-D51C-48B3-AA46-5BC77D9D4507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ru-RU" sz="1100" baseline="0" dirty="0"/>
            <a:t>Механическое мышление (</a:t>
          </a:r>
          <a:r>
            <a:rPr lang="ru-RU" sz="1100" baseline="0" dirty="0" err="1"/>
            <a:t>mechanical</a:t>
          </a:r>
          <a:r>
            <a:rPr lang="ru-RU" sz="1100" baseline="0" dirty="0"/>
            <a:t> </a:t>
          </a:r>
          <a:r>
            <a:rPr lang="ru-RU" sz="1100" baseline="0" dirty="0" err="1"/>
            <a:t>reasoning</a:t>
          </a:r>
          <a:r>
            <a:rPr lang="ru-RU" sz="1100" baseline="0" dirty="0"/>
            <a:t>): 20 вопросов, 15 минут.  3.</a:t>
          </a:r>
          <a:endParaRPr lang="ru-KZ" sz="1100" baseline="0" dirty="0"/>
        </a:p>
      </dgm:t>
    </dgm:pt>
    <dgm:pt modelId="{A6C578FB-841D-4E35-9CF6-48BE9E3D7586}" type="parTrans" cxnId="{9326146A-6046-4AC1-9494-A05D5BF18BF0}">
      <dgm:prSet/>
      <dgm:spPr/>
      <dgm:t>
        <a:bodyPr/>
        <a:lstStyle/>
        <a:p>
          <a:endParaRPr lang="ru-KZ"/>
        </a:p>
      </dgm:t>
    </dgm:pt>
    <dgm:pt modelId="{F8B63B67-ED0E-4CF0-A106-D3A091C5B7A4}" type="sibTrans" cxnId="{9326146A-6046-4AC1-9494-A05D5BF18BF0}">
      <dgm:prSet/>
      <dgm:spPr/>
      <dgm:t>
        <a:bodyPr/>
        <a:lstStyle/>
        <a:p>
          <a:endParaRPr lang="ru-KZ"/>
        </a:p>
      </dgm:t>
    </dgm:pt>
    <dgm:pt modelId="{8C72C2E8-459B-40D8-8D59-9968A9887621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ru-RU" sz="1100" baseline="0" dirty="0"/>
            <a:t>Абстрактное мышление (</a:t>
          </a:r>
          <a:r>
            <a:rPr lang="ru-RU" sz="1100" baseline="0" dirty="0" err="1"/>
            <a:t>abstract</a:t>
          </a:r>
          <a:r>
            <a:rPr lang="ru-RU" sz="1100" baseline="0" dirty="0"/>
            <a:t> </a:t>
          </a:r>
          <a:r>
            <a:rPr lang="ru-RU" sz="1100" baseline="0" dirty="0" err="1"/>
            <a:t>reasoning</a:t>
          </a:r>
          <a:r>
            <a:rPr lang="ru-RU" sz="1100" baseline="0" dirty="0"/>
            <a:t>): 25 вопросов, 20 минут.  </a:t>
          </a:r>
          <a:endParaRPr lang="ru-KZ" sz="1100" baseline="0" dirty="0"/>
        </a:p>
      </dgm:t>
    </dgm:pt>
    <dgm:pt modelId="{6D8006CF-7FD2-46C0-9533-4E9816E593E5}" type="parTrans" cxnId="{F957DDC3-13DD-4BF9-88E5-B24B95AB821D}">
      <dgm:prSet/>
      <dgm:spPr/>
      <dgm:t>
        <a:bodyPr/>
        <a:lstStyle/>
        <a:p>
          <a:endParaRPr lang="ru-KZ"/>
        </a:p>
      </dgm:t>
    </dgm:pt>
    <dgm:pt modelId="{6BAED8E6-191D-4834-AA63-7F3F9AD7495B}" type="sibTrans" cxnId="{F957DDC3-13DD-4BF9-88E5-B24B95AB821D}">
      <dgm:prSet/>
      <dgm:spPr/>
      <dgm:t>
        <a:bodyPr/>
        <a:lstStyle/>
        <a:p>
          <a:endParaRPr lang="ru-KZ"/>
        </a:p>
      </dgm:t>
    </dgm:pt>
    <dgm:pt modelId="{C92CD76B-E7A9-4411-B3C8-74C59CF4728D}">
      <dgm:prSet custT="1"/>
      <dgm:spPr/>
      <dgm:t>
        <a:bodyPr/>
        <a:lstStyle/>
        <a:p>
          <a:r>
            <a:rPr lang="ru-RU" sz="1000" b="1" dirty="0"/>
            <a:t>Информация о программе </a:t>
          </a:r>
        </a:p>
        <a:p>
          <a:r>
            <a:rPr lang="ru-RU" sz="1100" dirty="0"/>
            <a:t>Порядок отбора студента начинается с предоставления качественной и достоверной информации о программе, об ожиданиях и требованиях к обучающимся. </a:t>
          </a:r>
        </a:p>
        <a:p>
          <a:r>
            <a:rPr lang="ru-RU" sz="1100" dirty="0"/>
            <a:t>Это способствует возникновению здорового интереса со стороны студентов к выбранной специализации. </a:t>
          </a:r>
        </a:p>
        <a:p>
          <a:r>
            <a:rPr lang="ru-RU" sz="1100" dirty="0"/>
            <a:t>Для этого ТОО «КМГ Инжиниринг» провел информационную сессию со студентами.  </a:t>
          </a:r>
          <a:endParaRPr lang="ru-KZ" sz="1100" dirty="0"/>
        </a:p>
      </dgm:t>
    </dgm:pt>
    <dgm:pt modelId="{AB73875D-8A55-402F-BDF6-9E4DF350DBB3}" type="parTrans" cxnId="{1BA1B858-B3C0-4BE4-B582-C5AF4E6D4066}">
      <dgm:prSet/>
      <dgm:spPr/>
      <dgm:t>
        <a:bodyPr/>
        <a:lstStyle/>
        <a:p>
          <a:endParaRPr lang="ru-KZ"/>
        </a:p>
      </dgm:t>
    </dgm:pt>
    <dgm:pt modelId="{AD5A536D-EAFA-40C5-A4E3-9E4426A5C1D3}" type="sibTrans" cxnId="{1BA1B858-B3C0-4BE4-B582-C5AF4E6D4066}">
      <dgm:prSet/>
      <dgm:spPr/>
      <dgm:t>
        <a:bodyPr/>
        <a:lstStyle/>
        <a:p>
          <a:endParaRPr lang="ru-KZ"/>
        </a:p>
      </dgm:t>
    </dgm:pt>
    <dgm:pt modelId="{911A3D43-D849-40EB-9A62-DF6CCB914D24}">
      <dgm:prSet custScaleX="227598" custScaleY="123108" custRadScaleRad="117850" custRadScaleInc="3110"/>
      <dgm:spPr/>
      <dgm:t>
        <a:bodyPr/>
        <a:lstStyle/>
        <a:p>
          <a:endParaRPr lang="ru-KZ"/>
        </a:p>
      </dgm:t>
    </dgm:pt>
    <dgm:pt modelId="{B1907393-8CD3-4882-8F7A-B1D17F285B7B}" type="parTrans" cxnId="{9286D314-5DC7-403F-AB9E-ED57FF3A4B99}">
      <dgm:prSet/>
      <dgm:spPr/>
      <dgm:t>
        <a:bodyPr/>
        <a:lstStyle/>
        <a:p>
          <a:endParaRPr lang="ru-KZ"/>
        </a:p>
      </dgm:t>
    </dgm:pt>
    <dgm:pt modelId="{69D9812E-9F20-42B6-ADAF-287697818EDC}" type="sibTrans" cxnId="{9286D314-5DC7-403F-AB9E-ED57FF3A4B99}">
      <dgm:prSet/>
      <dgm:spPr/>
      <dgm:t>
        <a:bodyPr/>
        <a:lstStyle/>
        <a:p>
          <a:endParaRPr lang="ru-KZ"/>
        </a:p>
      </dgm:t>
    </dgm:pt>
    <dgm:pt modelId="{7742121F-650E-4AD7-854B-E3872BDAFB70}">
      <dgm:prSet custScaleX="227598" custScaleY="123108" custRadScaleRad="117850" custRadScaleInc="3110"/>
      <dgm:spPr/>
      <dgm:t>
        <a:bodyPr/>
        <a:lstStyle/>
        <a:p>
          <a:endParaRPr lang="ru-KZ"/>
        </a:p>
      </dgm:t>
    </dgm:pt>
    <dgm:pt modelId="{CE942AF4-A6C2-4554-A397-FA16C5D86C30}" type="parTrans" cxnId="{164E730D-19F1-40E2-81C0-9227345DCB1F}">
      <dgm:prSet custLinFactNeighborX="32605" custLinFactNeighborY="48514"/>
      <dgm:spPr/>
      <dgm:t>
        <a:bodyPr/>
        <a:lstStyle/>
        <a:p>
          <a:endParaRPr lang="ru-KZ"/>
        </a:p>
      </dgm:t>
    </dgm:pt>
    <dgm:pt modelId="{60A1F2A4-E46F-491D-9FCB-3307E7D52BEF}" type="sibTrans" cxnId="{164E730D-19F1-40E2-81C0-9227345DCB1F}">
      <dgm:prSet/>
      <dgm:spPr/>
      <dgm:t>
        <a:bodyPr/>
        <a:lstStyle/>
        <a:p>
          <a:endParaRPr lang="ru-KZ"/>
        </a:p>
      </dgm:t>
    </dgm:pt>
    <dgm:pt modelId="{3F681170-0ED7-4F7D-8E4A-C2DCC3CB4270}">
      <dgm:prSet/>
      <dgm:spPr/>
      <dgm:t>
        <a:bodyPr/>
        <a:lstStyle/>
        <a:p>
          <a:endParaRPr lang="ru-KZ"/>
        </a:p>
      </dgm:t>
    </dgm:pt>
    <dgm:pt modelId="{4BE68E09-4BCA-4CBE-85A3-D690C995AA63}" type="parTrans" cxnId="{8A456639-0CA9-484C-80C5-E9807FA3F1C8}">
      <dgm:prSet/>
      <dgm:spPr/>
      <dgm:t>
        <a:bodyPr/>
        <a:lstStyle/>
        <a:p>
          <a:endParaRPr lang="ru-KZ"/>
        </a:p>
      </dgm:t>
    </dgm:pt>
    <dgm:pt modelId="{DFD42CC8-29EF-4195-B805-D69BCBD88EAA}" type="sibTrans" cxnId="{8A456639-0CA9-484C-80C5-E9807FA3F1C8}">
      <dgm:prSet/>
      <dgm:spPr/>
      <dgm:t>
        <a:bodyPr/>
        <a:lstStyle/>
        <a:p>
          <a:endParaRPr lang="ru-KZ"/>
        </a:p>
      </dgm:t>
    </dgm:pt>
    <dgm:pt modelId="{AEA34C2C-2649-4503-8516-A9A3FB9BDBD1}">
      <dgm:prSet/>
      <dgm:spPr/>
      <dgm:t>
        <a:bodyPr/>
        <a:lstStyle/>
        <a:p>
          <a:endParaRPr lang="ru-KZ"/>
        </a:p>
      </dgm:t>
    </dgm:pt>
    <dgm:pt modelId="{57789084-7975-481A-8C55-25DA30C0C3F4}" type="parTrans" cxnId="{38C6AB2B-C393-4112-B89A-738E62C37529}">
      <dgm:prSet/>
      <dgm:spPr/>
      <dgm:t>
        <a:bodyPr/>
        <a:lstStyle/>
        <a:p>
          <a:endParaRPr lang="ru-KZ"/>
        </a:p>
      </dgm:t>
    </dgm:pt>
    <dgm:pt modelId="{1A302FB3-BA0F-4B4C-A773-AD3B27DFF70A}" type="sibTrans" cxnId="{38C6AB2B-C393-4112-B89A-738E62C37529}">
      <dgm:prSet/>
      <dgm:spPr/>
      <dgm:t>
        <a:bodyPr/>
        <a:lstStyle/>
        <a:p>
          <a:endParaRPr lang="ru-KZ"/>
        </a:p>
      </dgm:t>
    </dgm:pt>
    <dgm:pt modelId="{6F716EDB-51CD-4A73-BE00-A7E10116DCBC}">
      <dgm:prSet/>
      <dgm:spPr/>
      <dgm:t>
        <a:bodyPr/>
        <a:lstStyle/>
        <a:p>
          <a:endParaRPr lang="ru-KZ"/>
        </a:p>
      </dgm:t>
    </dgm:pt>
    <dgm:pt modelId="{EF9E2D6D-67B4-4931-B6DC-E8EB439D2AA9}" type="parTrans" cxnId="{4D8A6AFF-22F3-4BF4-A146-C4A8C5181BE8}">
      <dgm:prSet/>
      <dgm:spPr/>
      <dgm:t>
        <a:bodyPr/>
        <a:lstStyle/>
        <a:p>
          <a:endParaRPr lang="ru-KZ"/>
        </a:p>
      </dgm:t>
    </dgm:pt>
    <dgm:pt modelId="{4AE48D40-4298-4766-A3E2-D8E1FDAF2C09}" type="sibTrans" cxnId="{4D8A6AFF-22F3-4BF4-A146-C4A8C5181BE8}">
      <dgm:prSet/>
      <dgm:spPr/>
      <dgm:t>
        <a:bodyPr/>
        <a:lstStyle/>
        <a:p>
          <a:endParaRPr lang="ru-KZ"/>
        </a:p>
      </dgm:t>
    </dgm:pt>
    <dgm:pt modelId="{87CE7F8F-FB37-4D23-8E2C-394DA11112ED}">
      <dgm:prSet/>
      <dgm:spPr/>
      <dgm:t>
        <a:bodyPr/>
        <a:lstStyle/>
        <a:p>
          <a:endParaRPr lang="ru-KZ"/>
        </a:p>
      </dgm:t>
    </dgm:pt>
    <dgm:pt modelId="{8199D4A8-53B8-426F-B4B3-F335FC2E0AC7}" type="parTrans" cxnId="{E3DCBF63-8BCE-434B-8169-5BA159FECD32}">
      <dgm:prSet/>
      <dgm:spPr/>
      <dgm:t>
        <a:bodyPr/>
        <a:lstStyle/>
        <a:p>
          <a:endParaRPr lang="ru-KZ"/>
        </a:p>
      </dgm:t>
    </dgm:pt>
    <dgm:pt modelId="{FB3505B7-9921-4703-A8C2-1E36370C962E}" type="sibTrans" cxnId="{E3DCBF63-8BCE-434B-8169-5BA159FECD32}">
      <dgm:prSet/>
      <dgm:spPr/>
      <dgm:t>
        <a:bodyPr/>
        <a:lstStyle/>
        <a:p>
          <a:endParaRPr lang="ru-KZ"/>
        </a:p>
      </dgm:t>
    </dgm:pt>
    <dgm:pt modelId="{5B84B506-6279-4FEB-9E7B-6930E820C982}">
      <dgm:prSet/>
      <dgm:spPr/>
      <dgm:t>
        <a:bodyPr/>
        <a:lstStyle/>
        <a:p>
          <a:endParaRPr lang="ru-KZ"/>
        </a:p>
      </dgm:t>
    </dgm:pt>
    <dgm:pt modelId="{39613346-E866-4144-98A2-191618C7BCE1}" type="parTrans" cxnId="{C9A19C23-C60A-409D-97A0-6E27E1CBF4FC}">
      <dgm:prSet/>
      <dgm:spPr/>
      <dgm:t>
        <a:bodyPr/>
        <a:lstStyle/>
        <a:p>
          <a:endParaRPr lang="ru-KZ"/>
        </a:p>
      </dgm:t>
    </dgm:pt>
    <dgm:pt modelId="{C268C07B-D978-4B93-9969-EDAF5F4ADEBB}" type="sibTrans" cxnId="{C9A19C23-C60A-409D-97A0-6E27E1CBF4FC}">
      <dgm:prSet/>
      <dgm:spPr/>
      <dgm:t>
        <a:bodyPr/>
        <a:lstStyle/>
        <a:p>
          <a:endParaRPr lang="ru-KZ"/>
        </a:p>
      </dgm:t>
    </dgm:pt>
    <dgm:pt modelId="{655FA913-026D-4249-901A-A4C97EDE1188}">
      <dgm:prSet/>
      <dgm:spPr/>
      <dgm:t>
        <a:bodyPr/>
        <a:lstStyle/>
        <a:p>
          <a:endParaRPr lang="ru-KZ"/>
        </a:p>
      </dgm:t>
    </dgm:pt>
    <dgm:pt modelId="{D5186EB5-DE2B-45A7-99AC-EC71BF810AE8}" type="parTrans" cxnId="{14E6636F-6653-45DA-B5A6-6C5C143C3B16}">
      <dgm:prSet/>
      <dgm:spPr/>
      <dgm:t>
        <a:bodyPr/>
        <a:lstStyle/>
        <a:p>
          <a:endParaRPr lang="ru-KZ"/>
        </a:p>
      </dgm:t>
    </dgm:pt>
    <dgm:pt modelId="{404D5C15-0A29-4852-97C8-5053A9C6887D}" type="sibTrans" cxnId="{14E6636F-6653-45DA-B5A6-6C5C143C3B16}">
      <dgm:prSet/>
      <dgm:spPr/>
      <dgm:t>
        <a:bodyPr/>
        <a:lstStyle/>
        <a:p>
          <a:endParaRPr lang="ru-KZ"/>
        </a:p>
      </dgm:t>
    </dgm:pt>
    <dgm:pt modelId="{EB261DCE-4B7D-476B-BBC5-E8D203B8D730}">
      <dgm:prSet/>
      <dgm:spPr/>
      <dgm:t>
        <a:bodyPr/>
        <a:lstStyle/>
        <a:p>
          <a:endParaRPr lang="ru-KZ"/>
        </a:p>
      </dgm:t>
    </dgm:pt>
    <dgm:pt modelId="{B1B382C4-8F16-4C9B-8870-02ECB759CB96}" type="parTrans" cxnId="{3E42BEB3-1CF5-4897-A1BC-77D8F73E5169}">
      <dgm:prSet/>
      <dgm:spPr/>
      <dgm:t>
        <a:bodyPr/>
        <a:lstStyle/>
        <a:p>
          <a:endParaRPr lang="ru-KZ"/>
        </a:p>
      </dgm:t>
    </dgm:pt>
    <dgm:pt modelId="{43603194-794E-4BC2-A1AF-D4233A93CB5F}" type="sibTrans" cxnId="{3E42BEB3-1CF5-4897-A1BC-77D8F73E5169}">
      <dgm:prSet/>
      <dgm:spPr/>
      <dgm:t>
        <a:bodyPr/>
        <a:lstStyle/>
        <a:p>
          <a:endParaRPr lang="ru-KZ"/>
        </a:p>
      </dgm:t>
    </dgm:pt>
    <dgm:pt modelId="{F929E79C-EE2D-42F1-B6AD-2CA868122F3F}">
      <dgm:prSet/>
      <dgm:spPr/>
      <dgm:t>
        <a:bodyPr/>
        <a:lstStyle/>
        <a:p>
          <a:endParaRPr lang="ru-KZ"/>
        </a:p>
      </dgm:t>
    </dgm:pt>
    <dgm:pt modelId="{96F4E000-6774-432A-9B80-1E875C5B1C10}" type="parTrans" cxnId="{18E40809-9EC4-4024-A1DB-50B1C0D2E924}">
      <dgm:prSet/>
      <dgm:spPr/>
      <dgm:t>
        <a:bodyPr/>
        <a:lstStyle/>
        <a:p>
          <a:endParaRPr lang="ru-KZ"/>
        </a:p>
      </dgm:t>
    </dgm:pt>
    <dgm:pt modelId="{265D15A6-64A0-4522-884F-C95CE521F68B}" type="sibTrans" cxnId="{18E40809-9EC4-4024-A1DB-50B1C0D2E924}">
      <dgm:prSet/>
      <dgm:spPr/>
      <dgm:t>
        <a:bodyPr/>
        <a:lstStyle/>
        <a:p>
          <a:endParaRPr lang="ru-KZ"/>
        </a:p>
      </dgm:t>
    </dgm:pt>
    <dgm:pt modelId="{CCF39371-F5B2-4705-992C-7F51DAF74374}">
      <dgm:prSet/>
      <dgm:spPr/>
      <dgm:t>
        <a:bodyPr/>
        <a:lstStyle/>
        <a:p>
          <a:endParaRPr lang="ru-KZ"/>
        </a:p>
      </dgm:t>
    </dgm:pt>
    <dgm:pt modelId="{9DBBE33F-F6E9-4D7C-987E-B3398FD4CE81}" type="parTrans" cxnId="{8426A099-B4D1-4BA8-A59D-5D8D22D4D924}">
      <dgm:prSet/>
      <dgm:spPr/>
      <dgm:t>
        <a:bodyPr/>
        <a:lstStyle/>
        <a:p>
          <a:endParaRPr lang="ru-KZ"/>
        </a:p>
      </dgm:t>
    </dgm:pt>
    <dgm:pt modelId="{D2B6C311-4F3D-44FC-B7BD-D4736F9CA7E5}" type="sibTrans" cxnId="{8426A099-B4D1-4BA8-A59D-5D8D22D4D924}">
      <dgm:prSet/>
      <dgm:spPr/>
      <dgm:t>
        <a:bodyPr/>
        <a:lstStyle/>
        <a:p>
          <a:endParaRPr lang="ru-KZ"/>
        </a:p>
      </dgm:t>
    </dgm:pt>
    <dgm:pt modelId="{E627216E-85E5-43A8-A076-72D0D6B76909}">
      <dgm:prSet/>
      <dgm:spPr/>
      <dgm:t>
        <a:bodyPr/>
        <a:lstStyle/>
        <a:p>
          <a:endParaRPr lang="ru-KZ"/>
        </a:p>
      </dgm:t>
    </dgm:pt>
    <dgm:pt modelId="{37F6E857-2BCF-48CF-AE57-17E8128F02E5}" type="parTrans" cxnId="{E4F7B6F2-3406-4E74-945F-37A25245B338}">
      <dgm:prSet/>
      <dgm:spPr/>
      <dgm:t>
        <a:bodyPr/>
        <a:lstStyle/>
        <a:p>
          <a:endParaRPr lang="ru-KZ"/>
        </a:p>
      </dgm:t>
    </dgm:pt>
    <dgm:pt modelId="{7F06723C-BBBD-4734-96AC-6A9FDE453C31}" type="sibTrans" cxnId="{E4F7B6F2-3406-4E74-945F-37A25245B338}">
      <dgm:prSet/>
      <dgm:spPr/>
      <dgm:t>
        <a:bodyPr/>
        <a:lstStyle/>
        <a:p>
          <a:endParaRPr lang="ru-KZ"/>
        </a:p>
      </dgm:t>
    </dgm:pt>
    <dgm:pt modelId="{A0F56F37-2147-4555-B168-D74D368B84DE}">
      <dgm:prSet/>
      <dgm:spPr/>
      <dgm:t>
        <a:bodyPr/>
        <a:lstStyle/>
        <a:p>
          <a:endParaRPr lang="ru-KZ"/>
        </a:p>
      </dgm:t>
    </dgm:pt>
    <dgm:pt modelId="{20B0FF08-301E-4802-A1AE-3F613DDEDE16}" type="parTrans" cxnId="{0719B9D6-EBBF-4E3D-91D6-F226EE4DE5F0}">
      <dgm:prSet/>
      <dgm:spPr/>
      <dgm:t>
        <a:bodyPr/>
        <a:lstStyle/>
        <a:p>
          <a:endParaRPr lang="ru-KZ"/>
        </a:p>
      </dgm:t>
    </dgm:pt>
    <dgm:pt modelId="{A8D85175-EB49-481B-B103-5B0FB1714CFE}" type="sibTrans" cxnId="{0719B9D6-EBBF-4E3D-91D6-F226EE4DE5F0}">
      <dgm:prSet/>
      <dgm:spPr/>
      <dgm:t>
        <a:bodyPr/>
        <a:lstStyle/>
        <a:p>
          <a:endParaRPr lang="ru-KZ"/>
        </a:p>
      </dgm:t>
    </dgm:pt>
    <dgm:pt modelId="{7CBE8989-6947-48E1-A996-F43927BD35E9}" type="pres">
      <dgm:prSet presAssocID="{3D753972-3945-40E6-9BE3-477B3AE64D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936F1-2070-4438-A182-01CE90504398}" type="pres">
      <dgm:prSet presAssocID="{856B6B6C-6566-4B1C-836B-94C9EB7D1063}" presName="centerShape" presStyleLbl="node0" presStyleIdx="0" presStyleCnt="1" custLinFactNeighborX="120" custLinFactNeighborY="-1600"/>
      <dgm:spPr/>
      <dgm:t>
        <a:bodyPr/>
        <a:lstStyle/>
        <a:p>
          <a:endParaRPr lang="ru-RU"/>
        </a:p>
      </dgm:t>
    </dgm:pt>
    <dgm:pt modelId="{4B21DF7F-F367-4E43-A2FB-4FED6C363132}" type="pres">
      <dgm:prSet presAssocID="{CFFF2417-D81F-46A5-B014-CF0247DF93C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5456BE5-8C3F-4FFF-9DC2-C22810BEF9FE}" type="pres">
      <dgm:prSet presAssocID="{DBA36FF6-BEDD-45FD-AB33-F0A89CD06BB4}" presName="node" presStyleLbl="node1" presStyleIdx="0" presStyleCnt="3" custScaleX="179258" custScaleY="127231" custRadScaleRad="95541" custRadScaleInc="88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E40B6-56B8-4C47-A157-BFF61AA31825}" type="pres">
      <dgm:prSet presAssocID="{B42B933C-8507-4544-A39C-4E1F8C5821D3}" presName="parTrans" presStyleLbl="bgSibTrans2D1" presStyleIdx="1" presStyleCnt="3" custScaleX="99287" custScaleY="149978" custLinFactNeighborX="-3410" custLinFactNeighborY="34552"/>
      <dgm:spPr/>
      <dgm:t>
        <a:bodyPr/>
        <a:lstStyle/>
        <a:p>
          <a:endParaRPr lang="ru-RU"/>
        </a:p>
      </dgm:t>
    </dgm:pt>
    <dgm:pt modelId="{B97A8283-8FA6-49A9-BCE0-FF4C497839AA}" type="pres">
      <dgm:prSet presAssocID="{02AF308F-4954-4210-9C9B-50C487F18824}" presName="node" presStyleLbl="node1" presStyleIdx="1" presStyleCnt="3" custScaleX="143830" custScaleY="144049" custRadScaleRad="114932" custRadScaleInc="140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79439-49A8-479F-B34B-8D4395A8E8F5}" type="pres">
      <dgm:prSet presAssocID="{AB73875D-8A55-402F-BDF6-9E4DF350DBB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702207A-FC33-44FF-944A-15D811AB8D9B}" type="pres">
      <dgm:prSet presAssocID="{C92CD76B-E7A9-4411-B3C8-74C59CF4728D}" presName="node" presStyleLbl="node1" presStyleIdx="2" presStyleCnt="3" custScaleX="137596" custScaleY="187249" custRadScaleRad="122790" custRadScaleInc="-228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57DDC3-13DD-4BF9-88E5-B24B95AB821D}" srcId="{02AF308F-4954-4210-9C9B-50C487F18824}" destId="{8C72C2E8-459B-40D8-8D59-9968A9887621}" srcOrd="2" destOrd="0" parTransId="{6D8006CF-7FD2-46C0-9533-4E9816E593E5}" sibTransId="{6BAED8E6-191D-4834-AA63-7F3F9AD7495B}"/>
    <dgm:cxn modelId="{38C6AB2B-C393-4112-B89A-738E62C37529}" srcId="{3D753972-3945-40E6-9BE3-477B3AE64D11}" destId="{AEA34C2C-2649-4503-8516-A9A3FB9BDBD1}" srcOrd="11" destOrd="0" parTransId="{57789084-7975-481A-8C55-25DA30C0C3F4}" sibTransId="{1A302FB3-BA0F-4B4C-A773-AD3B27DFF70A}"/>
    <dgm:cxn modelId="{8BFA0424-7B8B-4809-8989-194C6C1E758C}" srcId="{856B6B6C-6566-4B1C-836B-94C9EB7D1063}" destId="{DBA36FF6-BEDD-45FD-AB33-F0A89CD06BB4}" srcOrd="0" destOrd="0" parTransId="{CFFF2417-D81F-46A5-B014-CF0247DF93C9}" sibTransId="{5ED6A671-7845-4C23-B7EE-6101DF1F8FAF}"/>
    <dgm:cxn modelId="{8426A099-B4D1-4BA8-A59D-5D8D22D4D924}" srcId="{3D753972-3945-40E6-9BE3-477B3AE64D11}" destId="{CCF39371-F5B2-4705-992C-7F51DAF74374}" srcOrd="2" destOrd="0" parTransId="{9DBBE33F-F6E9-4D7C-987E-B3398FD4CE81}" sibTransId="{D2B6C311-4F3D-44FC-B7BD-D4736F9CA7E5}"/>
    <dgm:cxn modelId="{579F3FEA-9702-49A7-B3A9-5963B6CE4C87}" type="presOf" srcId="{59326624-D51C-48B3-AA46-5BC77D9D4507}" destId="{B97A8283-8FA6-49A9-BCE0-FF4C497839AA}" srcOrd="0" destOrd="2" presId="urn:microsoft.com/office/officeart/2005/8/layout/radial4"/>
    <dgm:cxn modelId="{B0796DC9-B183-4465-B7B0-F8F11EC3B182}" srcId="{3D753972-3945-40E6-9BE3-477B3AE64D11}" destId="{856B6B6C-6566-4B1C-836B-94C9EB7D1063}" srcOrd="0" destOrd="0" parTransId="{4E4DBC48-33A7-4F92-89F4-C7E2739CD7AF}" sibTransId="{4801897C-A6B1-4519-B68C-E0B56EBA2BD1}"/>
    <dgm:cxn modelId="{164E730D-19F1-40E2-81C0-9227345DCB1F}" srcId="{3D753972-3945-40E6-9BE3-477B3AE64D11}" destId="{7742121F-650E-4AD7-854B-E3872BDAFB70}" srcOrd="13" destOrd="0" parTransId="{CE942AF4-A6C2-4554-A397-FA16C5D86C30}" sibTransId="{60A1F2A4-E46F-491D-9FCB-3307E7D52BEF}"/>
    <dgm:cxn modelId="{1522B4B7-D504-4182-BCD6-2F0C307830D0}" srcId="{02AF308F-4954-4210-9C9B-50C487F18824}" destId="{D5E88395-7B16-40AE-B81D-B58F94BB9995}" srcOrd="0" destOrd="0" parTransId="{67E03F0B-141A-49A1-A0CA-9ECB07F8B8C6}" sibTransId="{8BB081BE-6895-4132-A554-61815641F02A}"/>
    <dgm:cxn modelId="{C9A19C23-C60A-409D-97A0-6E27E1CBF4FC}" srcId="{3D753972-3945-40E6-9BE3-477B3AE64D11}" destId="{5B84B506-6279-4FEB-9E7B-6930E820C982}" srcOrd="6" destOrd="0" parTransId="{39613346-E866-4144-98A2-191618C7BCE1}" sibTransId="{C268C07B-D978-4B93-9969-EDAF5F4ADEBB}"/>
    <dgm:cxn modelId="{1E8350E2-B242-49FE-A02D-4CCFCCDEBB1F}" type="presOf" srcId="{DBA36FF6-BEDD-45FD-AB33-F0A89CD06BB4}" destId="{45456BE5-8C3F-4FFF-9DC2-C22810BEF9FE}" srcOrd="0" destOrd="0" presId="urn:microsoft.com/office/officeart/2005/8/layout/radial4"/>
    <dgm:cxn modelId="{2EC4569A-BCE4-49B4-9C40-29C13BE0D809}" type="presOf" srcId="{D5E88395-7B16-40AE-B81D-B58F94BB9995}" destId="{B97A8283-8FA6-49A9-BCE0-FF4C497839AA}" srcOrd="0" destOrd="1" presId="urn:microsoft.com/office/officeart/2005/8/layout/radial4"/>
    <dgm:cxn modelId="{8A456639-0CA9-484C-80C5-E9807FA3F1C8}" srcId="{3D753972-3945-40E6-9BE3-477B3AE64D11}" destId="{3F681170-0ED7-4F7D-8E4A-C2DCC3CB4270}" srcOrd="10" destOrd="0" parTransId="{4BE68E09-4BCA-4CBE-85A3-D690C995AA63}" sibTransId="{DFD42CC8-29EF-4195-B805-D69BCBD88EAA}"/>
    <dgm:cxn modelId="{BFFEA048-5312-49DA-B30C-C84B11D3164C}" type="presOf" srcId="{3D753972-3945-40E6-9BE3-477B3AE64D11}" destId="{7CBE8989-6947-48E1-A996-F43927BD35E9}" srcOrd="0" destOrd="0" presId="urn:microsoft.com/office/officeart/2005/8/layout/radial4"/>
    <dgm:cxn modelId="{BC475A53-D4DC-4EB8-A9A2-480723C1C5F4}" type="presOf" srcId="{CFFF2417-D81F-46A5-B014-CF0247DF93C9}" destId="{4B21DF7F-F367-4E43-A2FB-4FED6C363132}" srcOrd="0" destOrd="0" presId="urn:microsoft.com/office/officeart/2005/8/layout/radial4"/>
    <dgm:cxn modelId="{EE986F49-8BB3-4CAC-BE17-5B41452D36C6}" type="presOf" srcId="{8C72C2E8-459B-40D8-8D59-9968A9887621}" destId="{B97A8283-8FA6-49A9-BCE0-FF4C497839AA}" srcOrd="0" destOrd="3" presId="urn:microsoft.com/office/officeart/2005/8/layout/radial4"/>
    <dgm:cxn modelId="{0719B9D6-EBBF-4E3D-91D6-F226EE4DE5F0}" srcId="{3D753972-3945-40E6-9BE3-477B3AE64D11}" destId="{A0F56F37-2147-4555-B168-D74D368B84DE}" srcOrd="1" destOrd="0" parTransId="{20B0FF08-301E-4802-A1AE-3F613DDEDE16}" sibTransId="{A8D85175-EB49-481B-B103-5B0FB1714CFE}"/>
    <dgm:cxn modelId="{1BA1B858-B3C0-4BE4-B582-C5AF4E6D4066}" srcId="{856B6B6C-6566-4B1C-836B-94C9EB7D1063}" destId="{C92CD76B-E7A9-4411-B3C8-74C59CF4728D}" srcOrd="2" destOrd="0" parTransId="{AB73875D-8A55-402F-BDF6-9E4DF350DBB3}" sibTransId="{AD5A536D-EAFA-40C5-A4E3-9E4426A5C1D3}"/>
    <dgm:cxn modelId="{4D8A6AFF-22F3-4BF4-A146-C4A8C5181BE8}" srcId="{3D753972-3945-40E6-9BE3-477B3AE64D11}" destId="{6F716EDB-51CD-4A73-BE00-A7E10116DCBC}" srcOrd="8" destOrd="0" parTransId="{EF9E2D6D-67B4-4931-B6DC-E8EB439D2AA9}" sibTransId="{4AE48D40-4298-4766-A3E2-D8E1FDAF2C09}"/>
    <dgm:cxn modelId="{18E40809-9EC4-4024-A1DB-50B1C0D2E924}" srcId="{3D753972-3945-40E6-9BE3-477B3AE64D11}" destId="{F929E79C-EE2D-42F1-B6AD-2CA868122F3F}" srcOrd="5" destOrd="0" parTransId="{96F4E000-6774-432A-9B80-1E875C5B1C10}" sibTransId="{265D15A6-64A0-4522-884F-C95CE521F68B}"/>
    <dgm:cxn modelId="{90112F00-FAA3-4C0D-9A21-D5FA9881B64C}" type="presOf" srcId="{02AF308F-4954-4210-9C9B-50C487F18824}" destId="{B97A8283-8FA6-49A9-BCE0-FF4C497839AA}" srcOrd="0" destOrd="0" presId="urn:microsoft.com/office/officeart/2005/8/layout/radial4"/>
    <dgm:cxn modelId="{D9601481-67AD-4AB5-8425-488AD17C778A}" type="presOf" srcId="{856B6B6C-6566-4B1C-836B-94C9EB7D1063}" destId="{E0F936F1-2070-4438-A182-01CE90504398}" srcOrd="0" destOrd="0" presId="urn:microsoft.com/office/officeart/2005/8/layout/radial4"/>
    <dgm:cxn modelId="{E3DCBF63-8BCE-434B-8169-5BA159FECD32}" srcId="{3D753972-3945-40E6-9BE3-477B3AE64D11}" destId="{87CE7F8F-FB37-4D23-8E2C-394DA11112ED}" srcOrd="9" destOrd="0" parTransId="{8199D4A8-53B8-426F-B4B3-F335FC2E0AC7}" sibTransId="{FB3505B7-9921-4703-A8C2-1E36370C962E}"/>
    <dgm:cxn modelId="{14E6636F-6653-45DA-B5A6-6C5C143C3B16}" srcId="{3D753972-3945-40E6-9BE3-477B3AE64D11}" destId="{655FA913-026D-4249-901A-A4C97EDE1188}" srcOrd="7" destOrd="0" parTransId="{D5186EB5-DE2B-45A7-99AC-EC71BF810AE8}" sibTransId="{404D5C15-0A29-4852-97C8-5053A9C6887D}"/>
    <dgm:cxn modelId="{E4F7B6F2-3406-4E74-945F-37A25245B338}" srcId="{3D753972-3945-40E6-9BE3-477B3AE64D11}" destId="{E627216E-85E5-43A8-A076-72D0D6B76909}" srcOrd="3" destOrd="0" parTransId="{37F6E857-2BCF-48CF-AE57-17E8128F02E5}" sibTransId="{7F06723C-BBBD-4734-96AC-6A9FDE453C31}"/>
    <dgm:cxn modelId="{9326146A-6046-4AC1-9494-A05D5BF18BF0}" srcId="{02AF308F-4954-4210-9C9B-50C487F18824}" destId="{59326624-D51C-48B3-AA46-5BC77D9D4507}" srcOrd="1" destOrd="0" parTransId="{A6C578FB-841D-4E35-9CF6-48BE9E3D7586}" sibTransId="{F8B63B67-ED0E-4CF0-A106-D3A091C5B7A4}"/>
    <dgm:cxn modelId="{29AD173C-D080-46E8-80EC-E24754BD27EC}" type="presOf" srcId="{C92CD76B-E7A9-4411-B3C8-74C59CF4728D}" destId="{F702207A-FC33-44FF-944A-15D811AB8D9B}" srcOrd="0" destOrd="0" presId="urn:microsoft.com/office/officeart/2005/8/layout/radial4"/>
    <dgm:cxn modelId="{5EB5C2ED-06F9-4282-A07A-25C284580B34}" type="presOf" srcId="{B42B933C-8507-4544-A39C-4E1F8C5821D3}" destId="{1D9E40B6-56B8-4C47-A157-BFF61AA31825}" srcOrd="0" destOrd="0" presId="urn:microsoft.com/office/officeart/2005/8/layout/radial4"/>
    <dgm:cxn modelId="{85426302-12FA-4565-B3D5-DC174C0A3CB6}" srcId="{856B6B6C-6566-4B1C-836B-94C9EB7D1063}" destId="{02AF308F-4954-4210-9C9B-50C487F18824}" srcOrd="1" destOrd="0" parTransId="{B42B933C-8507-4544-A39C-4E1F8C5821D3}" sibTransId="{01F0E136-D6B0-489B-BB91-7378C91B0460}"/>
    <dgm:cxn modelId="{BE915DAE-F205-480C-9408-93EE8A30034A}" type="presOf" srcId="{AB73875D-8A55-402F-BDF6-9E4DF350DBB3}" destId="{D0B79439-49A8-479F-B34B-8D4395A8E8F5}" srcOrd="0" destOrd="0" presId="urn:microsoft.com/office/officeart/2005/8/layout/radial4"/>
    <dgm:cxn modelId="{3E42BEB3-1CF5-4897-A1BC-77D8F73E5169}" srcId="{3D753972-3945-40E6-9BE3-477B3AE64D11}" destId="{EB261DCE-4B7D-476B-BBC5-E8D203B8D730}" srcOrd="4" destOrd="0" parTransId="{B1B382C4-8F16-4C9B-8870-02ECB759CB96}" sibTransId="{43603194-794E-4BC2-A1AF-D4233A93CB5F}"/>
    <dgm:cxn modelId="{9286D314-5DC7-403F-AB9E-ED57FF3A4B99}" srcId="{3D753972-3945-40E6-9BE3-477B3AE64D11}" destId="{911A3D43-D849-40EB-9A62-DF6CCB914D24}" srcOrd="12" destOrd="0" parTransId="{B1907393-8CD3-4882-8F7A-B1D17F285B7B}" sibTransId="{69D9812E-9F20-42B6-ADAF-287697818EDC}"/>
    <dgm:cxn modelId="{04CEDF45-E9D5-4AC0-BA35-DF09663E8D0C}" type="presParOf" srcId="{7CBE8989-6947-48E1-A996-F43927BD35E9}" destId="{E0F936F1-2070-4438-A182-01CE90504398}" srcOrd="0" destOrd="0" presId="urn:microsoft.com/office/officeart/2005/8/layout/radial4"/>
    <dgm:cxn modelId="{9A43157F-CA83-4D0C-ACE3-669F193EDC20}" type="presParOf" srcId="{7CBE8989-6947-48E1-A996-F43927BD35E9}" destId="{4B21DF7F-F367-4E43-A2FB-4FED6C363132}" srcOrd="1" destOrd="0" presId="urn:microsoft.com/office/officeart/2005/8/layout/radial4"/>
    <dgm:cxn modelId="{950B7221-0843-4630-89A9-29D86DD68471}" type="presParOf" srcId="{7CBE8989-6947-48E1-A996-F43927BD35E9}" destId="{45456BE5-8C3F-4FFF-9DC2-C22810BEF9FE}" srcOrd="2" destOrd="0" presId="urn:microsoft.com/office/officeart/2005/8/layout/radial4"/>
    <dgm:cxn modelId="{E832F311-6428-425F-816A-8382987B6E3F}" type="presParOf" srcId="{7CBE8989-6947-48E1-A996-F43927BD35E9}" destId="{1D9E40B6-56B8-4C47-A157-BFF61AA31825}" srcOrd="3" destOrd="0" presId="urn:microsoft.com/office/officeart/2005/8/layout/radial4"/>
    <dgm:cxn modelId="{124D1902-B3A6-4B45-8862-7B72C3E1A4DB}" type="presParOf" srcId="{7CBE8989-6947-48E1-A996-F43927BD35E9}" destId="{B97A8283-8FA6-49A9-BCE0-FF4C497839AA}" srcOrd="4" destOrd="0" presId="urn:microsoft.com/office/officeart/2005/8/layout/radial4"/>
    <dgm:cxn modelId="{B8E5A2E1-C8E2-4C3A-99B3-5ADFEC216820}" type="presParOf" srcId="{7CBE8989-6947-48E1-A996-F43927BD35E9}" destId="{D0B79439-49A8-479F-B34B-8D4395A8E8F5}" srcOrd="5" destOrd="0" presId="urn:microsoft.com/office/officeart/2005/8/layout/radial4"/>
    <dgm:cxn modelId="{37783426-20A1-47F7-B86E-DC15CE99FF8B}" type="presParOf" srcId="{7CBE8989-6947-48E1-A996-F43927BD35E9}" destId="{F702207A-FC33-44FF-944A-15D811AB8D9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DE366D-FFFC-47FA-A3F7-65A47C6A5656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8381110-ACA3-4AD9-AE1F-1ED41A8CFD65}">
      <dgm:prSet phldrT="[Текст]"/>
      <dgm:spPr/>
      <dgm:t>
        <a:bodyPr/>
        <a:lstStyle/>
        <a:p>
          <a:r>
            <a:rPr lang="ru-RU" b="1" dirty="0"/>
            <a:t>Головной офис</a:t>
          </a:r>
        </a:p>
      </dgm:t>
    </dgm:pt>
    <dgm:pt modelId="{F68645B7-11AE-4A9E-BF26-89E0AD197E04}" type="parTrans" cxnId="{33CFF605-64AF-4AC0-8CA1-7C848BA759EC}">
      <dgm:prSet/>
      <dgm:spPr/>
      <dgm:t>
        <a:bodyPr/>
        <a:lstStyle/>
        <a:p>
          <a:endParaRPr lang="ru-RU"/>
        </a:p>
      </dgm:t>
    </dgm:pt>
    <dgm:pt modelId="{C00C5F6E-2112-42C6-BB90-383F4FAA7686}" type="sibTrans" cxnId="{33CFF605-64AF-4AC0-8CA1-7C848BA759EC}">
      <dgm:prSet/>
      <dgm:spPr/>
      <dgm:t>
        <a:bodyPr/>
        <a:lstStyle/>
        <a:p>
          <a:endParaRPr lang="ru-RU"/>
        </a:p>
      </dgm:t>
    </dgm:pt>
    <dgm:pt modelId="{09DA789F-B489-4F85-B7B3-C06BEC9B4D4F}">
      <dgm:prSet phldrT="[Текст]"/>
      <dgm:spPr/>
      <dgm:t>
        <a:bodyPr/>
        <a:lstStyle/>
        <a:p>
          <a:r>
            <a:rPr lang="ru-RU" dirty="0"/>
            <a:t>Магистранты</a:t>
          </a:r>
        </a:p>
        <a:p>
          <a:r>
            <a:rPr lang="ru-RU" b="0" dirty="0"/>
            <a:t>4</a:t>
          </a:r>
        </a:p>
      </dgm:t>
    </dgm:pt>
    <dgm:pt modelId="{7904A6BB-D094-4A06-84D1-16569852E81A}" type="parTrans" cxnId="{79C8FA06-79FB-4431-970A-6F369EA846F9}">
      <dgm:prSet/>
      <dgm:spPr/>
      <dgm:t>
        <a:bodyPr/>
        <a:lstStyle/>
        <a:p>
          <a:endParaRPr lang="ru-RU"/>
        </a:p>
      </dgm:t>
    </dgm:pt>
    <dgm:pt modelId="{020E4C58-110F-4092-B5E3-1211D597D5A6}" type="sibTrans" cxnId="{79C8FA06-79FB-4431-970A-6F369EA846F9}">
      <dgm:prSet/>
      <dgm:spPr/>
      <dgm:t>
        <a:bodyPr/>
        <a:lstStyle/>
        <a:p>
          <a:endParaRPr lang="ru-RU"/>
        </a:p>
      </dgm:t>
    </dgm:pt>
    <dgm:pt modelId="{A982BADD-0E3B-4BB7-9098-A7BED18CB354}">
      <dgm:prSet phldrT="[Текст]"/>
      <dgm:spPr/>
      <dgm:t>
        <a:bodyPr/>
        <a:lstStyle/>
        <a:p>
          <a:r>
            <a:rPr lang="ru-RU" dirty="0"/>
            <a:t>Докторанты</a:t>
          </a:r>
        </a:p>
        <a:p>
          <a:r>
            <a:rPr lang="ru-RU" dirty="0"/>
            <a:t>15</a:t>
          </a:r>
        </a:p>
      </dgm:t>
    </dgm:pt>
    <dgm:pt modelId="{6A6577DD-DFB4-4533-8BD5-C33A605CA374}" type="parTrans" cxnId="{2DAA9B4E-3004-4532-92CB-5BFBDCE88826}">
      <dgm:prSet/>
      <dgm:spPr/>
      <dgm:t>
        <a:bodyPr/>
        <a:lstStyle/>
        <a:p>
          <a:endParaRPr lang="ru-RU"/>
        </a:p>
      </dgm:t>
    </dgm:pt>
    <dgm:pt modelId="{0076C8A6-E79E-4614-BC7A-99611B0181DF}" type="sibTrans" cxnId="{2DAA9B4E-3004-4532-92CB-5BFBDCE88826}">
      <dgm:prSet/>
      <dgm:spPr/>
      <dgm:t>
        <a:bodyPr/>
        <a:lstStyle/>
        <a:p>
          <a:endParaRPr lang="ru-RU"/>
        </a:p>
      </dgm:t>
    </dgm:pt>
    <dgm:pt modelId="{EDE083A0-6E26-4F69-8FE5-23AFAB92FF86}">
      <dgm:prSet phldrT="[Текст]"/>
      <dgm:spPr/>
      <dgm:t>
        <a:bodyPr/>
        <a:lstStyle/>
        <a:p>
          <a:r>
            <a:rPr lang="ru-RU" b="1" dirty="0" err="1"/>
            <a:t>КазНИПИмунайгаз</a:t>
          </a:r>
          <a:endParaRPr lang="ru-RU" b="1" dirty="0"/>
        </a:p>
      </dgm:t>
    </dgm:pt>
    <dgm:pt modelId="{3DDFF8C5-9A7A-4166-A2EB-FC034CD8F1D7}" type="parTrans" cxnId="{43383456-CDBE-4F38-911C-BEF08004B744}">
      <dgm:prSet/>
      <dgm:spPr/>
      <dgm:t>
        <a:bodyPr/>
        <a:lstStyle/>
        <a:p>
          <a:endParaRPr lang="ru-RU"/>
        </a:p>
      </dgm:t>
    </dgm:pt>
    <dgm:pt modelId="{F396987A-B551-48B3-B0BE-6676398D4BAC}" type="sibTrans" cxnId="{43383456-CDBE-4F38-911C-BEF08004B744}">
      <dgm:prSet/>
      <dgm:spPr/>
      <dgm:t>
        <a:bodyPr/>
        <a:lstStyle/>
        <a:p>
          <a:endParaRPr lang="ru-RU"/>
        </a:p>
      </dgm:t>
    </dgm:pt>
    <dgm:pt modelId="{8176769A-6F52-4EC3-AFFE-65495124C545}">
      <dgm:prSet phldrT="[Текст]"/>
      <dgm:spPr/>
      <dgm:t>
        <a:bodyPr/>
        <a:lstStyle/>
        <a:p>
          <a:r>
            <a:rPr lang="ru-RU" dirty="0"/>
            <a:t>Магистранты</a:t>
          </a:r>
        </a:p>
        <a:p>
          <a:r>
            <a:rPr lang="ru-RU" dirty="0"/>
            <a:t>9</a:t>
          </a:r>
        </a:p>
      </dgm:t>
    </dgm:pt>
    <dgm:pt modelId="{9A8950D5-F8FF-4356-AD5C-82C97334413A}" type="parTrans" cxnId="{DAAC9875-45F5-4EED-BD74-E079220BB960}">
      <dgm:prSet/>
      <dgm:spPr/>
      <dgm:t>
        <a:bodyPr/>
        <a:lstStyle/>
        <a:p>
          <a:endParaRPr lang="ru-RU"/>
        </a:p>
      </dgm:t>
    </dgm:pt>
    <dgm:pt modelId="{D5679244-998A-4A15-A935-4956F218419F}" type="sibTrans" cxnId="{DAAC9875-45F5-4EED-BD74-E079220BB960}">
      <dgm:prSet/>
      <dgm:spPr/>
      <dgm:t>
        <a:bodyPr/>
        <a:lstStyle/>
        <a:p>
          <a:endParaRPr lang="ru-RU"/>
        </a:p>
      </dgm:t>
    </dgm:pt>
    <dgm:pt modelId="{606B9844-E120-4960-9667-1D300A35F2AF}">
      <dgm:prSet phldrT="[Текст]"/>
      <dgm:spPr/>
      <dgm:t>
        <a:bodyPr/>
        <a:lstStyle/>
        <a:p>
          <a:r>
            <a:rPr lang="ru-RU" dirty="0"/>
            <a:t>Докторанты</a:t>
          </a:r>
        </a:p>
        <a:p>
          <a:r>
            <a:rPr lang="ru-RU" dirty="0"/>
            <a:t>9</a:t>
          </a:r>
        </a:p>
      </dgm:t>
    </dgm:pt>
    <dgm:pt modelId="{01DB88B2-B103-4002-9E82-E38A27512A97}" type="parTrans" cxnId="{2CC65F17-9EF7-43A0-B878-452D0A05D122}">
      <dgm:prSet/>
      <dgm:spPr/>
      <dgm:t>
        <a:bodyPr/>
        <a:lstStyle/>
        <a:p>
          <a:endParaRPr lang="ru-RU"/>
        </a:p>
      </dgm:t>
    </dgm:pt>
    <dgm:pt modelId="{6973DCDD-DCC8-4B85-BA85-15299CA21B40}" type="sibTrans" cxnId="{2CC65F17-9EF7-43A0-B878-452D0A05D122}">
      <dgm:prSet/>
      <dgm:spPr/>
      <dgm:t>
        <a:bodyPr/>
        <a:lstStyle/>
        <a:p>
          <a:endParaRPr lang="ru-RU"/>
        </a:p>
      </dgm:t>
    </dgm:pt>
    <dgm:pt modelId="{C27769E2-90D9-46A1-B720-57032C04520C}">
      <dgm:prSet phldrT="[Текст]"/>
      <dgm:spPr/>
      <dgm:t>
        <a:bodyPr/>
        <a:lstStyle/>
        <a:p>
          <a:r>
            <a:rPr lang="ru-RU" b="1" dirty="0" err="1"/>
            <a:t>Атырауский</a:t>
          </a:r>
          <a:r>
            <a:rPr lang="ru-RU" b="1" dirty="0"/>
            <a:t> филиал</a:t>
          </a:r>
        </a:p>
      </dgm:t>
    </dgm:pt>
    <dgm:pt modelId="{952CDCFA-0777-42F9-8F93-C56AEDE1820B}" type="parTrans" cxnId="{AF41F349-A7C2-4790-875C-5DBE225C02A0}">
      <dgm:prSet/>
      <dgm:spPr/>
      <dgm:t>
        <a:bodyPr/>
        <a:lstStyle/>
        <a:p>
          <a:endParaRPr lang="ru-RU"/>
        </a:p>
      </dgm:t>
    </dgm:pt>
    <dgm:pt modelId="{FB72FAC3-0052-4386-96A9-C3DB8D0EFC4F}" type="sibTrans" cxnId="{AF41F349-A7C2-4790-875C-5DBE225C02A0}">
      <dgm:prSet/>
      <dgm:spPr/>
      <dgm:t>
        <a:bodyPr/>
        <a:lstStyle/>
        <a:p>
          <a:endParaRPr lang="ru-RU"/>
        </a:p>
      </dgm:t>
    </dgm:pt>
    <dgm:pt modelId="{065F7717-E97E-4AD2-8890-BEFC9E195453}">
      <dgm:prSet phldrT="[Текст]"/>
      <dgm:spPr/>
      <dgm:t>
        <a:bodyPr/>
        <a:lstStyle/>
        <a:p>
          <a:r>
            <a:rPr lang="ru-RU" dirty="0"/>
            <a:t>Магистранты</a:t>
          </a:r>
        </a:p>
        <a:p>
          <a:r>
            <a:rPr lang="ru-RU" dirty="0"/>
            <a:t>4</a:t>
          </a:r>
        </a:p>
      </dgm:t>
    </dgm:pt>
    <dgm:pt modelId="{CCF10350-60B1-42E0-8FF7-EB52802A358C}" type="parTrans" cxnId="{54318F1B-7526-43A7-A379-5DEDC07E4914}">
      <dgm:prSet/>
      <dgm:spPr/>
      <dgm:t>
        <a:bodyPr/>
        <a:lstStyle/>
        <a:p>
          <a:endParaRPr lang="ru-RU"/>
        </a:p>
      </dgm:t>
    </dgm:pt>
    <dgm:pt modelId="{FCCE1C92-C56A-447C-856A-EBA5E05B271A}" type="sibTrans" cxnId="{54318F1B-7526-43A7-A379-5DEDC07E4914}">
      <dgm:prSet/>
      <dgm:spPr/>
      <dgm:t>
        <a:bodyPr/>
        <a:lstStyle/>
        <a:p>
          <a:endParaRPr lang="ru-RU"/>
        </a:p>
      </dgm:t>
    </dgm:pt>
    <dgm:pt modelId="{BB329233-66BC-473B-81EB-A04FE509115D}">
      <dgm:prSet phldrT="[Текст]"/>
      <dgm:spPr/>
      <dgm:t>
        <a:bodyPr/>
        <a:lstStyle/>
        <a:p>
          <a:r>
            <a:rPr lang="ru-RU" dirty="0"/>
            <a:t>Докторанты</a:t>
          </a:r>
        </a:p>
        <a:p>
          <a:r>
            <a:rPr lang="ru-RU" dirty="0"/>
            <a:t>2</a:t>
          </a:r>
        </a:p>
      </dgm:t>
    </dgm:pt>
    <dgm:pt modelId="{15024421-C2EE-4A34-9C4B-3F892FCFA9BB}" type="parTrans" cxnId="{C60DC221-64D8-4B45-B511-AA18ED00CDD2}">
      <dgm:prSet/>
      <dgm:spPr/>
      <dgm:t>
        <a:bodyPr/>
        <a:lstStyle/>
        <a:p>
          <a:endParaRPr lang="ru-RU"/>
        </a:p>
      </dgm:t>
    </dgm:pt>
    <dgm:pt modelId="{1BA5FD59-8291-4423-B9CF-4F8154299386}" type="sibTrans" cxnId="{C60DC221-64D8-4B45-B511-AA18ED00CDD2}">
      <dgm:prSet/>
      <dgm:spPr/>
      <dgm:t>
        <a:bodyPr/>
        <a:lstStyle/>
        <a:p>
          <a:endParaRPr lang="ru-RU"/>
        </a:p>
      </dgm:t>
    </dgm:pt>
    <dgm:pt modelId="{319EE52E-C734-4592-92ED-112F63BC8C2D}">
      <dgm:prSet phldrT="[Текст]"/>
      <dgm:spPr/>
      <dgm:t>
        <a:bodyPr/>
        <a:lstStyle/>
        <a:p>
          <a:r>
            <a:rPr lang="ru-RU" b="1" dirty="0"/>
            <a:t>КМГИ</a:t>
          </a:r>
        </a:p>
      </dgm:t>
    </dgm:pt>
    <dgm:pt modelId="{0BA6DC33-76CD-4A5B-93D3-2A57FD0353A1}" type="parTrans" cxnId="{F5888066-4DC4-4BE9-8BBC-670BDB3793AD}">
      <dgm:prSet/>
      <dgm:spPr/>
      <dgm:t>
        <a:bodyPr/>
        <a:lstStyle/>
        <a:p>
          <a:endParaRPr lang="ru-RU"/>
        </a:p>
      </dgm:t>
    </dgm:pt>
    <dgm:pt modelId="{F8DA88C1-74E4-4FCD-A48A-B2D6937975CA}" type="sibTrans" cxnId="{F5888066-4DC4-4BE9-8BBC-670BDB3793AD}">
      <dgm:prSet/>
      <dgm:spPr/>
      <dgm:t>
        <a:bodyPr/>
        <a:lstStyle/>
        <a:p>
          <a:endParaRPr lang="ru-RU"/>
        </a:p>
      </dgm:t>
    </dgm:pt>
    <dgm:pt modelId="{847D537C-52BF-425C-9761-5A61A1DDC6B2}" type="pres">
      <dgm:prSet presAssocID="{B6DE366D-FFFC-47FA-A3F7-65A47C6A565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A6E378-A049-47CA-8169-9C1926C39BF0}" type="pres">
      <dgm:prSet presAssocID="{28381110-ACA3-4AD9-AE1F-1ED41A8CFD65}" presName="compNode" presStyleCnt="0"/>
      <dgm:spPr/>
    </dgm:pt>
    <dgm:pt modelId="{A28AE2D9-DFAA-4EEB-BBC8-2DA1B336A5EB}" type="pres">
      <dgm:prSet presAssocID="{28381110-ACA3-4AD9-AE1F-1ED41A8CFD65}" presName="aNode" presStyleLbl="bgShp" presStyleIdx="0" presStyleCnt="4"/>
      <dgm:spPr/>
      <dgm:t>
        <a:bodyPr/>
        <a:lstStyle/>
        <a:p>
          <a:endParaRPr lang="ru-RU"/>
        </a:p>
      </dgm:t>
    </dgm:pt>
    <dgm:pt modelId="{641D0A03-2612-4418-B904-B9842C4584D0}" type="pres">
      <dgm:prSet presAssocID="{28381110-ACA3-4AD9-AE1F-1ED41A8CFD65}" presName="textNode" presStyleLbl="bgShp" presStyleIdx="0" presStyleCnt="4"/>
      <dgm:spPr/>
      <dgm:t>
        <a:bodyPr/>
        <a:lstStyle/>
        <a:p>
          <a:endParaRPr lang="ru-RU"/>
        </a:p>
      </dgm:t>
    </dgm:pt>
    <dgm:pt modelId="{2ED7BC95-54BA-4DE2-A9C9-0F21A51A5ACA}" type="pres">
      <dgm:prSet presAssocID="{28381110-ACA3-4AD9-AE1F-1ED41A8CFD65}" presName="compChildNode" presStyleCnt="0"/>
      <dgm:spPr/>
    </dgm:pt>
    <dgm:pt modelId="{6F46915C-C1F6-4055-B9BA-17CEC81EC04A}" type="pres">
      <dgm:prSet presAssocID="{28381110-ACA3-4AD9-AE1F-1ED41A8CFD65}" presName="theInnerList" presStyleCnt="0"/>
      <dgm:spPr/>
    </dgm:pt>
    <dgm:pt modelId="{6FADC710-9D18-44C5-8512-96C51679979C}" type="pres">
      <dgm:prSet presAssocID="{09DA789F-B489-4F85-B7B3-C06BEC9B4D4F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7C358-F710-4A76-8953-D149CF1616AE}" type="pres">
      <dgm:prSet presAssocID="{09DA789F-B489-4F85-B7B3-C06BEC9B4D4F}" presName="aSpace2" presStyleCnt="0"/>
      <dgm:spPr/>
    </dgm:pt>
    <dgm:pt modelId="{4849C5D1-9CD4-4CD2-8244-1C57A7D5238E}" type="pres">
      <dgm:prSet presAssocID="{A982BADD-0E3B-4BB7-9098-A7BED18CB35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1B3F3-A708-4052-BC8D-BD196F37A7DF}" type="pres">
      <dgm:prSet presAssocID="{28381110-ACA3-4AD9-AE1F-1ED41A8CFD65}" presName="aSpace" presStyleCnt="0"/>
      <dgm:spPr/>
    </dgm:pt>
    <dgm:pt modelId="{7CA8FA2D-3DCF-474E-86F6-111C497C6111}" type="pres">
      <dgm:prSet presAssocID="{EDE083A0-6E26-4F69-8FE5-23AFAB92FF86}" presName="compNode" presStyleCnt="0"/>
      <dgm:spPr/>
    </dgm:pt>
    <dgm:pt modelId="{6B471D89-D820-4881-8BA4-ED2DDC96E3C2}" type="pres">
      <dgm:prSet presAssocID="{EDE083A0-6E26-4F69-8FE5-23AFAB92FF86}" presName="aNode" presStyleLbl="bgShp" presStyleIdx="1" presStyleCnt="4"/>
      <dgm:spPr/>
      <dgm:t>
        <a:bodyPr/>
        <a:lstStyle/>
        <a:p>
          <a:endParaRPr lang="ru-RU"/>
        </a:p>
      </dgm:t>
    </dgm:pt>
    <dgm:pt modelId="{5D8C435C-DB7D-4692-A620-0336301B2AED}" type="pres">
      <dgm:prSet presAssocID="{EDE083A0-6E26-4F69-8FE5-23AFAB92FF86}" presName="textNode" presStyleLbl="bgShp" presStyleIdx="1" presStyleCnt="4"/>
      <dgm:spPr/>
      <dgm:t>
        <a:bodyPr/>
        <a:lstStyle/>
        <a:p>
          <a:endParaRPr lang="ru-RU"/>
        </a:p>
      </dgm:t>
    </dgm:pt>
    <dgm:pt modelId="{F4D63F56-1DF7-4861-BBB8-C1DE3BCC9A99}" type="pres">
      <dgm:prSet presAssocID="{EDE083A0-6E26-4F69-8FE5-23AFAB92FF86}" presName="compChildNode" presStyleCnt="0"/>
      <dgm:spPr/>
    </dgm:pt>
    <dgm:pt modelId="{07587A27-D634-4552-90EC-E6D2FD20833E}" type="pres">
      <dgm:prSet presAssocID="{EDE083A0-6E26-4F69-8FE5-23AFAB92FF86}" presName="theInnerList" presStyleCnt="0"/>
      <dgm:spPr/>
    </dgm:pt>
    <dgm:pt modelId="{7E092BEC-F6C8-412C-9F32-469E855C203D}" type="pres">
      <dgm:prSet presAssocID="{8176769A-6F52-4EC3-AFFE-65495124C545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2C595-5C9E-4025-B48D-2D22C73F4EDF}" type="pres">
      <dgm:prSet presAssocID="{8176769A-6F52-4EC3-AFFE-65495124C545}" presName="aSpace2" presStyleCnt="0"/>
      <dgm:spPr/>
    </dgm:pt>
    <dgm:pt modelId="{F72FF315-6844-4801-80BC-D3D6E58CC111}" type="pres">
      <dgm:prSet presAssocID="{606B9844-E120-4960-9667-1D300A35F2A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89563-64A3-4169-A67D-F8C46A0DD169}" type="pres">
      <dgm:prSet presAssocID="{EDE083A0-6E26-4F69-8FE5-23AFAB92FF86}" presName="aSpace" presStyleCnt="0"/>
      <dgm:spPr/>
    </dgm:pt>
    <dgm:pt modelId="{1A526324-36CA-4034-93C3-74EC4EE80A1A}" type="pres">
      <dgm:prSet presAssocID="{C27769E2-90D9-46A1-B720-57032C04520C}" presName="compNode" presStyleCnt="0"/>
      <dgm:spPr/>
    </dgm:pt>
    <dgm:pt modelId="{0A9143B0-5028-4CEF-A724-DF62F39E128D}" type="pres">
      <dgm:prSet presAssocID="{C27769E2-90D9-46A1-B720-57032C04520C}" presName="aNode" presStyleLbl="bgShp" presStyleIdx="2" presStyleCnt="4"/>
      <dgm:spPr/>
      <dgm:t>
        <a:bodyPr/>
        <a:lstStyle/>
        <a:p>
          <a:endParaRPr lang="ru-RU"/>
        </a:p>
      </dgm:t>
    </dgm:pt>
    <dgm:pt modelId="{A9B9CB0D-FDF2-4A56-ADEB-0CFEB3F48E8B}" type="pres">
      <dgm:prSet presAssocID="{C27769E2-90D9-46A1-B720-57032C04520C}" presName="textNode" presStyleLbl="bgShp" presStyleIdx="2" presStyleCnt="4"/>
      <dgm:spPr/>
      <dgm:t>
        <a:bodyPr/>
        <a:lstStyle/>
        <a:p>
          <a:endParaRPr lang="ru-RU"/>
        </a:p>
      </dgm:t>
    </dgm:pt>
    <dgm:pt modelId="{89542406-3756-4524-B0E1-D8E6C7465911}" type="pres">
      <dgm:prSet presAssocID="{C27769E2-90D9-46A1-B720-57032C04520C}" presName="compChildNode" presStyleCnt="0"/>
      <dgm:spPr/>
    </dgm:pt>
    <dgm:pt modelId="{45F49293-DA07-4137-9FF4-89BF59598BBE}" type="pres">
      <dgm:prSet presAssocID="{C27769E2-90D9-46A1-B720-57032C04520C}" presName="theInnerList" presStyleCnt="0"/>
      <dgm:spPr/>
    </dgm:pt>
    <dgm:pt modelId="{7F710D5B-F923-4521-8205-6B7ABA84F8F4}" type="pres">
      <dgm:prSet presAssocID="{065F7717-E97E-4AD2-8890-BEFC9E19545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56DA7-E498-47A7-AA04-37CD9EE66DF4}" type="pres">
      <dgm:prSet presAssocID="{065F7717-E97E-4AD2-8890-BEFC9E195453}" presName="aSpace2" presStyleCnt="0"/>
      <dgm:spPr/>
    </dgm:pt>
    <dgm:pt modelId="{02E5FFFB-025F-423C-B677-E248D7224E9B}" type="pres">
      <dgm:prSet presAssocID="{BB329233-66BC-473B-81EB-A04FE509115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AD8B0-F929-421B-8178-333201E51B9B}" type="pres">
      <dgm:prSet presAssocID="{C27769E2-90D9-46A1-B720-57032C04520C}" presName="aSpace" presStyleCnt="0"/>
      <dgm:spPr/>
    </dgm:pt>
    <dgm:pt modelId="{F02F0B19-EE71-4ACE-AF02-0034645F509A}" type="pres">
      <dgm:prSet presAssocID="{319EE52E-C734-4592-92ED-112F63BC8C2D}" presName="compNode" presStyleCnt="0"/>
      <dgm:spPr/>
    </dgm:pt>
    <dgm:pt modelId="{9D210F99-4016-47A8-93B4-4FADCBCACD8C}" type="pres">
      <dgm:prSet presAssocID="{319EE52E-C734-4592-92ED-112F63BC8C2D}" presName="aNode" presStyleLbl="bgShp" presStyleIdx="3" presStyleCnt="4" custLinFactNeighborX="6576" custLinFactNeighborY="-514"/>
      <dgm:spPr/>
      <dgm:t>
        <a:bodyPr/>
        <a:lstStyle/>
        <a:p>
          <a:endParaRPr lang="ru-RU"/>
        </a:p>
      </dgm:t>
    </dgm:pt>
    <dgm:pt modelId="{48B9A82C-02AA-41D0-AEE9-6385CBFD1980}" type="pres">
      <dgm:prSet presAssocID="{319EE52E-C734-4592-92ED-112F63BC8C2D}" presName="textNode" presStyleLbl="bgShp" presStyleIdx="3" presStyleCnt="4"/>
      <dgm:spPr/>
      <dgm:t>
        <a:bodyPr/>
        <a:lstStyle/>
        <a:p>
          <a:endParaRPr lang="ru-RU"/>
        </a:p>
      </dgm:t>
    </dgm:pt>
    <dgm:pt modelId="{475A01DB-4F0E-486C-8F46-ABCAA939A3CE}" type="pres">
      <dgm:prSet presAssocID="{319EE52E-C734-4592-92ED-112F63BC8C2D}" presName="compChildNode" presStyleCnt="0"/>
      <dgm:spPr/>
    </dgm:pt>
    <dgm:pt modelId="{089981DD-6F89-499D-8DF4-5F6847B50C2B}" type="pres">
      <dgm:prSet presAssocID="{319EE52E-C734-4592-92ED-112F63BC8C2D}" presName="theInnerList" presStyleCnt="0"/>
      <dgm:spPr/>
    </dgm:pt>
  </dgm:ptLst>
  <dgm:cxnLst>
    <dgm:cxn modelId="{A3F157D5-BB2E-479F-A49C-8FA484A614B2}" type="presOf" srcId="{28381110-ACA3-4AD9-AE1F-1ED41A8CFD65}" destId="{A28AE2D9-DFAA-4EEB-BBC8-2DA1B336A5EB}" srcOrd="0" destOrd="0" presId="urn:microsoft.com/office/officeart/2005/8/layout/lProcess2"/>
    <dgm:cxn modelId="{DAAC9875-45F5-4EED-BD74-E079220BB960}" srcId="{EDE083A0-6E26-4F69-8FE5-23AFAB92FF86}" destId="{8176769A-6F52-4EC3-AFFE-65495124C545}" srcOrd="0" destOrd="0" parTransId="{9A8950D5-F8FF-4356-AD5C-82C97334413A}" sibTransId="{D5679244-998A-4A15-A935-4956F218419F}"/>
    <dgm:cxn modelId="{81008D5B-7DC6-4652-A9D2-03FA13A3E0EC}" type="presOf" srcId="{319EE52E-C734-4592-92ED-112F63BC8C2D}" destId="{9D210F99-4016-47A8-93B4-4FADCBCACD8C}" srcOrd="0" destOrd="0" presId="urn:microsoft.com/office/officeart/2005/8/layout/lProcess2"/>
    <dgm:cxn modelId="{07561A00-DB8B-45F6-9D48-B47B8523B718}" type="presOf" srcId="{EDE083A0-6E26-4F69-8FE5-23AFAB92FF86}" destId="{5D8C435C-DB7D-4692-A620-0336301B2AED}" srcOrd="1" destOrd="0" presId="urn:microsoft.com/office/officeart/2005/8/layout/lProcess2"/>
    <dgm:cxn modelId="{12FB5F13-FD13-47C1-ACAB-179DAEF83B2A}" type="presOf" srcId="{C27769E2-90D9-46A1-B720-57032C04520C}" destId="{0A9143B0-5028-4CEF-A724-DF62F39E128D}" srcOrd="0" destOrd="0" presId="urn:microsoft.com/office/officeart/2005/8/layout/lProcess2"/>
    <dgm:cxn modelId="{2CC65F17-9EF7-43A0-B878-452D0A05D122}" srcId="{EDE083A0-6E26-4F69-8FE5-23AFAB92FF86}" destId="{606B9844-E120-4960-9667-1D300A35F2AF}" srcOrd="1" destOrd="0" parTransId="{01DB88B2-B103-4002-9E82-E38A27512A97}" sibTransId="{6973DCDD-DCC8-4B85-BA85-15299CA21B40}"/>
    <dgm:cxn modelId="{C60DC221-64D8-4B45-B511-AA18ED00CDD2}" srcId="{C27769E2-90D9-46A1-B720-57032C04520C}" destId="{BB329233-66BC-473B-81EB-A04FE509115D}" srcOrd="1" destOrd="0" parTransId="{15024421-C2EE-4A34-9C4B-3F892FCFA9BB}" sibTransId="{1BA5FD59-8291-4423-B9CF-4F8154299386}"/>
    <dgm:cxn modelId="{8FAD1CE2-681E-43B2-8057-A82623D623AD}" type="presOf" srcId="{065F7717-E97E-4AD2-8890-BEFC9E195453}" destId="{7F710D5B-F923-4521-8205-6B7ABA84F8F4}" srcOrd="0" destOrd="0" presId="urn:microsoft.com/office/officeart/2005/8/layout/lProcess2"/>
    <dgm:cxn modelId="{7F2E37AA-21E9-435A-8E72-5F3024EA8584}" type="presOf" srcId="{09DA789F-B489-4F85-B7B3-C06BEC9B4D4F}" destId="{6FADC710-9D18-44C5-8512-96C51679979C}" srcOrd="0" destOrd="0" presId="urn:microsoft.com/office/officeart/2005/8/layout/lProcess2"/>
    <dgm:cxn modelId="{33CFF605-64AF-4AC0-8CA1-7C848BA759EC}" srcId="{B6DE366D-FFFC-47FA-A3F7-65A47C6A5656}" destId="{28381110-ACA3-4AD9-AE1F-1ED41A8CFD65}" srcOrd="0" destOrd="0" parTransId="{F68645B7-11AE-4A9E-BF26-89E0AD197E04}" sibTransId="{C00C5F6E-2112-42C6-BB90-383F4FAA7686}"/>
    <dgm:cxn modelId="{E024CC1F-BE0A-44CF-8AA6-32FC3B38D073}" type="presOf" srcId="{EDE083A0-6E26-4F69-8FE5-23AFAB92FF86}" destId="{6B471D89-D820-4881-8BA4-ED2DDC96E3C2}" srcOrd="0" destOrd="0" presId="urn:microsoft.com/office/officeart/2005/8/layout/lProcess2"/>
    <dgm:cxn modelId="{8AF6834D-6B3A-4602-9F50-4FDA44AD2728}" type="presOf" srcId="{C27769E2-90D9-46A1-B720-57032C04520C}" destId="{A9B9CB0D-FDF2-4A56-ADEB-0CFEB3F48E8B}" srcOrd="1" destOrd="0" presId="urn:microsoft.com/office/officeart/2005/8/layout/lProcess2"/>
    <dgm:cxn modelId="{569882E0-BD91-4392-8397-3A7C5ACBA0CE}" type="presOf" srcId="{B6DE366D-FFFC-47FA-A3F7-65A47C6A5656}" destId="{847D537C-52BF-425C-9761-5A61A1DDC6B2}" srcOrd="0" destOrd="0" presId="urn:microsoft.com/office/officeart/2005/8/layout/lProcess2"/>
    <dgm:cxn modelId="{976F58A2-DEF3-4D7E-9FFB-FD269BBE5431}" type="presOf" srcId="{606B9844-E120-4960-9667-1D300A35F2AF}" destId="{F72FF315-6844-4801-80BC-D3D6E58CC111}" srcOrd="0" destOrd="0" presId="urn:microsoft.com/office/officeart/2005/8/layout/lProcess2"/>
    <dgm:cxn modelId="{F7D71592-BE75-4067-90E0-384123439A81}" type="presOf" srcId="{28381110-ACA3-4AD9-AE1F-1ED41A8CFD65}" destId="{641D0A03-2612-4418-B904-B9842C4584D0}" srcOrd="1" destOrd="0" presId="urn:microsoft.com/office/officeart/2005/8/layout/lProcess2"/>
    <dgm:cxn modelId="{27C586A6-6456-4A07-B061-3F4C104A9AFF}" type="presOf" srcId="{A982BADD-0E3B-4BB7-9098-A7BED18CB354}" destId="{4849C5D1-9CD4-4CD2-8244-1C57A7D5238E}" srcOrd="0" destOrd="0" presId="urn:microsoft.com/office/officeart/2005/8/layout/lProcess2"/>
    <dgm:cxn modelId="{54318F1B-7526-43A7-A379-5DEDC07E4914}" srcId="{C27769E2-90D9-46A1-B720-57032C04520C}" destId="{065F7717-E97E-4AD2-8890-BEFC9E195453}" srcOrd="0" destOrd="0" parTransId="{CCF10350-60B1-42E0-8FF7-EB52802A358C}" sibTransId="{FCCE1C92-C56A-447C-856A-EBA5E05B271A}"/>
    <dgm:cxn modelId="{340F3407-93C9-4DC0-8A99-1F8E79B0BAE1}" type="presOf" srcId="{BB329233-66BC-473B-81EB-A04FE509115D}" destId="{02E5FFFB-025F-423C-B677-E248D7224E9B}" srcOrd="0" destOrd="0" presId="urn:microsoft.com/office/officeart/2005/8/layout/lProcess2"/>
    <dgm:cxn modelId="{79C8FA06-79FB-4431-970A-6F369EA846F9}" srcId="{28381110-ACA3-4AD9-AE1F-1ED41A8CFD65}" destId="{09DA789F-B489-4F85-B7B3-C06BEC9B4D4F}" srcOrd="0" destOrd="0" parTransId="{7904A6BB-D094-4A06-84D1-16569852E81A}" sibTransId="{020E4C58-110F-4092-B5E3-1211D597D5A6}"/>
    <dgm:cxn modelId="{43383456-CDBE-4F38-911C-BEF08004B744}" srcId="{B6DE366D-FFFC-47FA-A3F7-65A47C6A5656}" destId="{EDE083A0-6E26-4F69-8FE5-23AFAB92FF86}" srcOrd="1" destOrd="0" parTransId="{3DDFF8C5-9A7A-4166-A2EB-FC034CD8F1D7}" sibTransId="{F396987A-B551-48B3-B0BE-6676398D4BAC}"/>
    <dgm:cxn modelId="{F5888066-4DC4-4BE9-8BBC-670BDB3793AD}" srcId="{B6DE366D-FFFC-47FA-A3F7-65A47C6A5656}" destId="{319EE52E-C734-4592-92ED-112F63BC8C2D}" srcOrd="3" destOrd="0" parTransId="{0BA6DC33-76CD-4A5B-93D3-2A57FD0353A1}" sibTransId="{F8DA88C1-74E4-4FCD-A48A-B2D6937975CA}"/>
    <dgm:cxn modelId="{AB111D88-01D5-40FC-AC21-43333486DE23}" type="presOf" srcId="{8176769A-6F52-4EC3-AFFE-65495124C545}" destId="{7E092BEC-F6C8-412C-9F32-469E855C203D}" srcOrd="0" destOrd="0" presId="urn:microsoft.com/office/officeart/2005/8/layout/lProcess2"/>
    <dgm:cxn modelId="{AF41F349-A7C2-4790-875C-5DBE225C02A0}" srcId="{B6DE366D-FFFC-47FA-A3F7-65A47C6A5656}" destId="{C27769E2-90D9-46A1-B720-57032C04520C}" srcOrd="2" destOrd="0" parTransId="{952CDCFA-0777-42F9-8F93-C56AEDE1820B}" sibTransId="{FB72FAC3-0052-4386-96A9-C3DB8D0EFC4F}"/>
    <dgm:cxn modelId="{2DAA9B4E-3004-4532-92CB-5BFBDCE88826}" srcId="{28381110-ACA3-4AD9-AE1F-1ED41A8CFD65}" destId="{A982BADD-0E3B-4BB7-9098-A7BED18CB354}" srcOrd="1" destOrd="0" parTransId="{6A6577DD-DFB4-4533-8BD5-C33A605CA374}" sibTransId="{0076C8A6-E79E-4614-BC7A-99611B0181DF}"/>
    <dgm:cxn modelId="{6E8FB70F-B98B-467C-A4BA-72A51F3FDBE0}" type="presOf" srcId="{319EE52E-C734-4592-92ED-112F63BC8C2D}" destId="{48B9A82C-02AA-41D0-AEE9-6385CBFD1980}" srcOrd="1" destOrd="0" presId="urn:microsoft.com/office/officeart/2005/8/layout/lProcess2"/>
    <dgm:cxn modelId="{62E03154-66D2-4ECB-B607-144B0E312F02}" type="presParOf" srcId="{847D537C-52BF-425C-9761-5A61A1DDC6B2}" destId="{D2A6E378-A049-47CA-8169-9C1926C39BF0}" srcOrd="0" destOrd="0" presId="urn:microsoft.com/office/officeart/2005/8/layout/lProcess2"/>
    <dgm:cxn modelId="{019A6F3A-4962-4EA9-B03D-43238DA7B629}" type="presParOf" srcId="{D2A6E378-A049-47CA-8169-9C1926C39BF0}" destId="{A28AE2D9-DFAA-4EEB-BBC8-2DA1B336A5EB}" srcOrd="0" destOrd="0" presId="urn:microsoft.com/office/officeart/2005/8/layout/lProcess2"/>
    <dgm:cxn modelId="{CD5AD647-6195-4F1A-9F18-71212CE5AAED}" type="presParOf" srcId="{D2A6E378-A049-47CA-8169-9C1926C39BF0}" destId="{641D0A03-2612-4418-B904-B9842C4584D0}" srcOrd="1" destOrd="0" presId="urn:microsoft.com/office/officeart/2005/8/layout/lProcess2"/>
    <dgm:cxn modelId="{93FD15C1-5106-4965-A559-2BC5D42AC8D5}" type="presParOf" srcId="{D2A6E378-A049-47CA-8169-9C1926C39BF0}" destId="{2ED7BC95-54BA-4DE2-A9C9-0F21A51A5ACA}" srcOrd="2" destOrd="0" presId="urn:microsoft.com/office/officeart/2005/8/layout/lProcess2"/>
    <dgm:cxn modelId="{DFB246FB-8353-4035-8A92-25D317365E9E}" type="presParOf" srcId="{2ED7BC95-54BA-4DE2-A9C9-0F21A51A5ACA}" destId="{6F46915C-C1F6-4055-B9BA-17CEC81EC04A}" srcOrd="0" destOrd="0" presId="urn:microsoft.com/office/officeart/2005/8/layout/lProcess2"/>
    <dgm:cxn modelId="{EA81041E-D6B2-411A-B847-F364A2A45254}" type="presParOf" srcId="{6F46915C-C1F6-4055-B9BA-17CEC81EC04A}" destId="{6FADC710-9D18-44C5-8512-96C51679979C}" srcOrd="0" destOrd="0" presId="urn:microsoft.com/office/officeart/2005/8/layout/lProcess2"/>
    <dgm:cxn modelId="{A778E1C9-4A55-4C66-A8CD-EF3AA7A07431}" type="presParOf" srcId="{6F46915C-C1F6-4055-B9BA-17CEC81EC04A}" destId="{27F7C358-F710-4A76-8953-D149CF1616AE}" srcOrd="1" destOrd="0" presId="urn:microsoft.com/office/officeart/2005/8/layout/lProcess2"/>
    <dgm:cxn modelId="{FF74EFEC-5D1B-41AC-B399-50C46EF34B9A}" type="presParOf" srcId="{6F46915C-C1F6-4055-B9BA-17CEC81EC04A}" destId="{4849C5D1-9CD4-4CD2-8244-1C57A7D5238E}" srcOrd="2" destOrd="0" presId="urn:microsoft.com/office/officeart/2005/8/layout/lProcess2"/>
    <dgm:cxn modelId="{E304AFCD-DB3A-4F64-AA4E-187338F61FB1}" type="presParOf" srcId="{847D537C-52BF-425C-9761-5A61A1DDC6B2}" destId="{72D1B3F3-A708-4052-BC8D-BD196F37A7DF}" srcOrd="1" destOrd="0" presId="urn:microsoft.com/office/officeart/2005/8/layout/lProcess2"/>
    <dgm:cxn modelId="{C069C1C7-20EF-48AD-BBB9-8283B8EC2E2F}" type="presParOf" srcId="{847D537C-52BF-425C-9761-5A61A1DDC6B2}" destId="{7CA8FA2D-3DCF-474E-86F6-111C497C6111}" srcOrd="2" destOrd="0" presId="urn:microsoft.com/office/officeart/2005/8/layout/lProcess2"/>
    <dgm:cxn modelId="{07A70383-938A-481F-BFB0-C869743AB09C}" type="presParOf" srcId="{7CA8FA2D-3DCF-474E-86F6-111C497C6111}" destId="{6B471D89-D820-4881-8BA4-ED2DDC96E3C2}" srcOrd="0" destOrd="0" presId="urn:microsoft.com/office/officeart/2005/8/layout/lProcess2"/>
    <dgm:cxn modelId="{6ACDB918-2E19-4793-BE26-7BCA3481F9E4}" type="presParOf" srcId="{7CA8FA2D-3DCF-474E-86F6-111C497C6111}" destId="{5D8C435C-DB7D-4692-A620-0336301B2AED}" srcOrd="1" destOrd="0" presId="urn:microsoft.com/office/officeart/2005/8/layout/lProcess2"/>
    <dgm:cxn modelId="{7AAD7065-3D47-4E00-8891-41C7466B50EA}" type="presParOf" srcId="{7CA8FA2D-3DCF-474E-86F6-111C497C6111}" destId="{F4D63F56-1DF7-4861-BBB8-C1DE3BCC9A99}" srcOrd="2" destOrd="0" presId="urn:microsoft.com/office/officeart/2005/8/layout/lProcess2"/>
    <dgm:cxn modelId="{13EE15F1-01B6-4FA5-A6D4-F2F493D12759}" type="presParOf" srcId="{F4D63F56-1DF7-4861-BBB8-C1DE3BCC9A99}" destId="{07587A27-D634-4552-90EC-E6D2FD20833E}" srcOrd="0" destOrd="0" presId="urn:microsoft.com/office/officeart/2005/8/layout/lProcess2"/>
    <dgm:cxn modelId="{BA5BAE5A-0BC2-40A0-9A87-076CFEBF25B0}" type="presParOf" srcId="{07587A27-D634-4552-90EC-E6D2FD20833E}" destId="{7E092BEC-F6C8-412C-9F32-469E855C203D}" srcOrd="0" destOrd="0" presId="urn:microsoft.com/office/officeart/2005/8/layout/lProcess2"/>
    <dgm:cxn modelId="{41669A95-2E84-492D-806E-1782E857266C}" type="presParOf" srcId="{07587A27-D634-4552-90EC-E6D2FD20833E}" destId="{DA12C595-5C9E-4025-B48D-2D22C73F4EDF}" srcOrd="1" destOrd="0" presId="urn:microsoft.com/office/officeart/2005/8/layout/lProcess2"/>
    <dgm:cxn modelId="{F24C349F-7BC3-4C13-ACF0-BA294C881D87}" type="presParOf" srcId="{07587A27-D634-4552-90EC-E6D2FD20833E}" destId="{F72FF315-6844-4801-80BC-D3D6E58CC111}" srcOrd="2" destOrd="0" presId="urn:microsoft.com/office/officeart/2005/8/layout/lProcess2"/>
    <dgm:cxn modelId="{E60C1007-0D09-445E-BFE9-22A31A519E0E}" type="presParOf" srcId="{847D537C-52BF-425C-9761-5A61A1DDC6B2}" destId="{D9789563-64A3-4169-A67D-F8C46A0DD169}" srcOrd="3" destOrd="0" presId="urn:microsoft.com/office/officeart/2005/8/layout/lProcess2"/>
    <dgm:cxn modelId="{A0DE8E3E-AE26-49D4-8EC9-2C7B311D26CD}" type="presParOf" srcId="{847D537C-52BF-425C-9761-5A61A1DDC6B2}" destId="{1A526324-36CA-4034-93C3-74EC4EE80A1A}" srcOrd="4" destOrd="0" presId="urn:microsoft.com/office/officeart/2005/8/layout/lProcess2"/>
    <dgm:cxn modelId="{79084BD6-5EA1-4FE4-93DF-D88975C12F16}" type="presParOf" srcId="{1A526324-36CA-4034-93C3-74EC4EE80A1A}" destId="{0A9143B0-5028-4CEF-A724-DF62F39E128D}" srcOrd="0" destOrd="0" presId="urn:microsoft.com/office/officeart/2005/8/layout/lProcess2"/>
    <dgm:cxn modelId="{1B24D1BF-6212-44A2-979E-A894D04302BA}" type="presParOf" srcId="{1A526324-36CA-4034-93C3-74EC4EE80A1A}" destId="{A9B9CB0D-FDF2-4A56-ADEB-0CFEB3F48E8B}" srcOrd="1" destOrd="0" presId="urn:microsoft.com/office/officeart/2005/8/layout/lProcess2"/>
    <dgm:cxn modelId="{226A2422-1243-475F-87DB-DE49C950CDCD}" type="presParOf" srcId="{1A526324-36CA-4034-93C3-74EC4EE80A1A}" destId="{89542406-3756-4524-B0E1-D8E6C7465911}" srcOrd="2" destOrd="0" presId="urn:microsoft.com/office/officeart/2005/8/layout/lProcess2"/>
    <dgm:cxn modelId="{8F4DB57E-D966-496E-81BD-B334FE788130}" type="presParOf" srcId="{89542406-3756-4524-B0E1-D8E6C7465911}" destId="{45F49293-DA07-4137-9FF4-89BF59598BBE}" srcOrd="0" destOrd="0" presId="urn:microsoft.com/office/officeart/2005/8/layout/lProcess2"/>
    <dgm:cxn modelId="{683E1B34-D891-4F2D-93AB-340A23E60E16}" type="presParOf" srcId="{45F49293-DA07-4137-9FF4-89BF59598BBE}" destId="{7F710D5B-F923-4521-8205-6B7ABA84F8F4}" srcOrd="0" destOrd="0" presId="urn:microsoft.com/office/officeart/2005/8/layout/lProcess2"/>
    <dgm:cxn modelId="{8FA73E68-19CB-4FB7-B31E-27D5482D58AF}" type="presParOf" srcId="{45F49293-DA07-4137-9FF4-89BF59598BBE}" destId="{E9256DA7-E498-47A7-AA04-37CD9EE66DF4}" srcOrd="1" destOrd="0" presId="urn:microsoft.com/office/officeart/2005/8/layout/lProcess2"/>
    <dgm:cxn modelId="{FC2D4718-B5B5-4B54-80F1-ACB36D3EFD36}" type="presParOf" srcId="{45F49293-DA07-4137-9FF4-89BF59598BBE}" destId="{02E5FFFB-025F-423C-B677-E248D7224E9B}" srcOrd="2" destOrd="0" presId="urn:microsoft.com/office/officeart/2005/8/layout/lProcess2"/>
    <dgm:cxn modelId="{EB5AA914-73FE-4489-A77B-A88939F2AAE1}" type="presParOf" srcId="{847D537C-52BF-425C-9761-5A61A1DDC6B2}" destId="{23EAD8B0-F929-421B-8178-333201E51B9B}" srcOrd="5" destOrd="0" presId="urn:microsoft.com/office/officeart/2005/8/layout/lProcess2"/>
    <dgm:cxn modelId="{A503132A-134A-4143-A63A-2E4E0B90965E}" type="presParOf" srcId="{847D537C-52BF-425C-9761-5A61A1DDC6B2}" destId="{F02F0B19-EE71-4ACE-AF02-0034645F509A}" srcOrd="6" destOrd="0" presId="urn:microsoft.com/office/officeart/2005/8/layout/lProcess2"/>
    <dgm:cxn modelId="{5A6D45E8-BB71-4C81-8AE8-746B40292468}" type="presParOf" srcId="{F02F0B19-EE71-4ACE-AF02-0034645F509A}" destId="{9D210F99-4016-47A8-93B4-4FADCBCACD8C}" srcOrd="0" destOrd="0" presId="urn:microsoft.com/office/officeart/2005/8/layout/lProcess2"/>
    <dgm:cxn modelId="{9D9BFE25-252B-4A07-9889-631A27C09B71}" type="presParOf" srcId="{F02F0B19-EE71-4ACE-AF02-0034645F509A}" destId="{48B9A82C-02AA-41D0-AEE9-6385CBFD1980}" srcOrd="1" destOrd="0" presId="urn:microsoft.com/office/officeart/2005/8/layout/lProcess2"/>
    <dgm:cxn modelId="{3D9932FC-2A91-465F-8A8F-98B89133B903}" type="presParOf" srcId="{F02F0B19-EE71-4ACE-AF02-0034645F509A}" destId="{475A01DB-4F0E-486C-8F46-ABCAA939A3CE}" srcOrd="2" destOrd="0" presId="urn:microsoft.com/office/officeart/2005/8/layout/lProcess2"/>
    <dgm:cxn modelId="{7A682DE9-43C8-4C2E-ADAC-F55018F4BA63}" type="presParOf" srcId="{475A01DB-4F0E-486C-8F46-ABCAA939A3CE}" destId="{089981DD-6F89-499D-8DF4-5F6847B50C2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61481" cy="498951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6" y="0"/>
            <a:ext cx="2961481" cy="498951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>
              <a:defRPr sz="1200"/>
            </a:lvl1pPr>
          </a:lstStyle>
          <a:p>
            <a:fld id="{CDA34C49-85D1-4C7D-8650-6D2F61BF1337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3212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5" tIns="45962" rIns="91925" bIns="459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20" y="4740037"/>
            <a:ext cx="5467350" cy="4490561"/>
          </a:xfrm>
          <a:prstGeom prst="rect">
            <a:avLst/>
          </a:prstGeom>
        </p:spPr>
        <p:txBody>
          <a:bodyPr vert="horz" lIns="91925" tIns="45962" rIns="91925" bIns="4596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78342"/>
            <a:ext cx="2961481" cy="498951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6" y="9478342"/>
            <a:ext cx="2961481" cy="498951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r">
              <a:defRPr sz="1200"/>
            </a:lvl1pPr>
          </a:lstStyle>
          <a:p>
            <a:fld id="{B9BB75A9-BF2C-4C1D-A77C-DE9EC6AF7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9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75A9-BF2C-4C1D-A77C-DE9EC6AF78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75A9-BF2C-4C1D-A77C-DE9EC6AF787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6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75A9-BF2C-4C1D-A77C-DE9EC6AF78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2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75A9-BF2C-4C1D-A77C-DE9EC6AF787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75A9-BF2C-4C1D-A77C-DE9EC6AF787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0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B75A9-BF2C-4C1D-A77C-DE9EC6AF787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7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E327-37B5-425E-8D54-105DEF45047F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3DE1-FEEF-4547-967B-216D8E4FE325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6155-669C-40E6-A101-8370D4925C54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8134-F677-4234-A77A-DDEF141ED142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04CA-ECF7-4B02-9AE4-3C916FE14285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7079-883E-4577-BF3D-0CB4EDB3D90B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974A-3D6E-410F-A32C-BD83427C8E14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B3C8-6681-4A78-8801-6E4FF59EE7AD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0D25-AA47-4840-845B-E9C21950ABE4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5C0-53E2-4AD6-95E6-B825515BEAAE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8456-DF55-46B5-B246-01FB80BF7EB9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2BCCA-005D-467F-812E-CB358D6D2CBE}" type="datetime1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F621-EC1F-4C12-AD87-F90ABA430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4256" y="-22666"/>
            <a:ext cx="5220072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6165" y="1275606"/>
            <a:ext cx="4786315" cy="230425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/>
              <a:t> </a:t>
            </a:r>
            <a:r>
              <a:rPr lang="ru-RU" sz="2800" b="1" dirty="0"/>
              <a:t>Опыт проведения программы </a:t>
            </a:r>
            <a:r>
              <a:rPr lang="en-US" sz="2800" b="1" dirty="0"/>
              <a:t>Miner </a:t>
            </a:r>
            <a:r>
              <a:rPr lang="ru-RU" sz="2800" b="1" dirty="0"/>
              <a:t>в нефтегазовой индустрии </a:t>
            </a:r>
            <a:r>
              <a:rPr lang="ru-KZ" sz="2800" dirty="0"/>
              <a:t/>
            </a:r>
            <a:br>
              <a:rPr lang="ru-KZ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ru-RU" sz="2700" b="1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371950"/>
            <a:ext cx="2316294" cy="371480"/>
          </a:xfrm>
        </p:spPr>
        <p:txBody>
          <a:bodyPr>
            <a:normAutofit/>
          </a:bodyPr>
          <a:lstStyle/>
          <a:p>
            <a:pPr algn="r"/>
            <a:r>
              <a:rPr lang="ru-RU" sz="1200" b="1" dirty="0">
                <a:solidFill>
                  <a:schemeClr val="tx1"/>
                </a:solidFill>
              </a:rPr>
              <a:t>г. Алматы, 2021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BDE497-D310-45E5-8D26-E06F36143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5566"/>
            <a:ext cx="2088232" cy="11746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76BCF4-A0A7-4ACB-BA08-79D49006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60" y="771550"/>
            <a:ext cx="1378819" cy="1408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46F381-A8EC-4220-8A47-A960F17DF602}"/>
              </a:ext>
            </a:extLst>
          </p:cNvPr>
          <p:cNvSpPr txBox="1"/>
          <p:nvPr/>
        </p:nvSpPr>
        <p:spPr>
          <a:xfrm>
            <a:off x="251520" y="3265642"/>
            <a:ext cx="35283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Кафедра </a:t>
            </a:r>
          </a:p>
          <a:p>
            <a:r>
              <a:rPr lang="ru-RU" sz="1800" b="1" dirty="0"/>
              <a:t>«Нефтяная инженерия» </a:t>
            </a:r>
            <a:r>
              <a:rPr lang="ru-RU" sz="1800" b="1" dirty="0" err="1"/>
              <a:t>КазНИТУ</a:t>
            </a:r>
            <a:r>
              <a:rPr lang="ru-RU" sz="1800" b="1" dirty="0"/>
              <a:t> </a:t>
            </a:r>
            <a:r>
              <a:rPr lang="ru-RU" sz="1800" b="1" dirty="0" err="1"/>
              <a:t>им.К.Сатпаева</a:t>
            </a:r>
            <a:endParaRPr lang="ru-KZ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C154F7AE-D5AA-401D-B609-F755B4593AC9}"/>
              </a:ext>
            </a:extLst>
          </p:cNvPr>
          <p:cNvSpPr txBox="1">
            <a:spLocks/>
          </p:cNvSpPr>
          <p:nvPr/>
        </p:nvSpPr>
        <p:spPr>
          <a:xfrm>
            <a:off x="5667613" y="3580096"/>
            <a:ext cx="3240360" cy="651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err="1">
                <a:solidFill>
                  <a:schemeClr val="tx1"/>
                </a:solidFill>
              </a:rPr>
              <a:t>Елигбаева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Гульжахан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Жакпаровна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</a:rPr>
              <a:t>д.х.н., профессор, </a:t>
            </a:r>
            <a:r>
              <a:rPr lang="ru-RU" sz="1200" b="1" dirty="0" err="1">
                <a:solidFill>
                  <a:schemeClr val="tx1"/>
                </a:solidFill>
              </a:rPr>
              <a:t>зав.кафедрой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414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EBAEC-9238-43C6-A6C6-1DB88C86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4. Отбор студентов для образовательной программы</a:t>
            </a:r>
            <a:r>
              <a:rPr lang="en-US" sz="2000" b="1" dirty="0"/>
              <a:t> </a:t>
            </a:r>
            <a:r>
              <a:rPr lang="en-US" sz="1600" b="1" dirty="0"/>
              <a:t>(</a:t>
            </a:r>
            <a:r>
              <a:rPr lang="ru-RU" sz="1600" b="1" dirty="0"/>
              <a:t>продолжение</a:t>
            </a:r>
            <a:r>
              <a:rPr lang="en-US" sz="1600" b="1" dirty="0"/>
              <a:t>)</a:t>
            </a:r>
            <a:r>
              <a:rPr lang="ru-KZ" sz="1600" b="1" dirty="0"/>
              <a:t/>
            </a:r>
            <a:br>
              <a:rPr lang="ru-KZ" sz="1600" b="1" dirty="0"/>
            </a:br>
            <a:endParaRPr lang="ru-KZ" sz="16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263DA6CF-1980-4569-B003-EBD808348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617958"/>
              </p:ext>
            </p:extLst>
          </p:nvPr>
        </p:nvGraphicFramePr>
        <p:xfrm>
          <a:off x="457200" y="627534"/>
          <a:ext cx="8229600" cy="3967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DA657F-D1E2-4B36-A0E1-1E9C0026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5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8E213F-FB02-4005-9CC6-C46A3702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3DF9368C-DDD8-472B-B2F5-2D214A319D2D}"/>
              </a:ext>
            </a:extLst>
          </p:cNvPr>
          <p:cNvGrpSpPr/>
          <p:nvPr/>
        </p:nvGrpSpPr>
        <p:grpSpPr>
          <a:xfrm>
            <a:off x="323528" y="341068"/>
            <a:ext cx="8277231" cy="934538"/>
            <a:chOff x="154355" y="252"/>
            <a:chExt cx="8097882" cy="596768"/>
          </a:xfrm>
        </p:grpSpPr>
        <p:sp>
          <p:nvSpPr>
            <p:cNvPr id="10" name="Стрелка: пятиугольник 9">
              <a:extLst>
                <a:ext uri="{FF2B5EF4-FFF2-40B4-BE49-F238E27FC236}">
                  <a16:creationId xmlns:a16="http://schemas.microsoft.com/office/drawing/2014/main" xmlns="" id="{51C2506D-58F0-4B50-A839-DB69E586DFC7}"/>
                </a:ext>
              </a:extLst>
            </p:cNvPr>
            <p:cNvSpPr/>
            <p:nvPr/>
          </p:nvSpPr>
          <p:spPr>
            <a:xfrm rot="10800000">
              <a:off x="154355" y="252"/>
              <a:ext cx="7920889" cy="452979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: пятиугольник 4">
              <a:extLst>
                <a:ext uri="{FF2B5EF4-FFF2-40B4-BE49-F238E27FC236}">
                  <a16:creationId xmlns:a16="http://schemas.microsoft.com/office/drawing/2014/main" xmlns="" id="{DCB95B69-E3CC-4021-B12C-1C932F61942F}"/>
                </a:ext>
              </a:extLst>
            </p:cNvPr>
            <p:cNvSpPr txBox="1"/>
            <p:nvPr/>
          </p:nvSpPr>
          <p:spPr>
            <a:xfrm>
              <a:off x="444593" y="9550"/>
              <a:ext cx="7807644" cy="587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751" tIns="60960" rIns="113792" bIns="60960" numCol="1" spcCol="1270" anchor="ctr" anchorCtr="0">
              <a:noAutofit/>
            </a:bodyPr>
            <a:lstStyle/>
            <a:p>
              <a:pPr algn="ctr"/>
              <a:r>
                <a:rPr lang="en-US" sz="1800" b="1" dirty="0"/>
                <a:t>5</a:t>
              </a:r>
              <a:r>
                <a:rPr lang="ru-RU" sz="1800" b="1" dirty="0"/>
                <a:t>. Проведение процесса обучения по образовательной программе</a:t>
              </a:r>
              <a:endParaRPr lang="ru-KZ" dirty="0"/>
            </a:p>
            <a:p>
              <a:pPr lvl="0" algn="ctr"/>
              <a:endParaRPr lang="ru-KZ" sz="1800" b="1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KZ" sz="1600" b="1" kern="12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469E65-B156-4426-A814-59A173ED86F1}"/>
              </a:ext>
            </a:extLst>
          </p:cNvPr>
          <p:cNvSpPr txBox="1"/>
          <p:nvPr/>
        </p:nvSpPr>
        <p:spPr>
          <a:xfrm>
            <a:off x="395536" y="1563638"/>
            <a:ext cx="8064896" cy="1855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Весь процесс обучения проводится под непосредственным контролем ТОО “КМГ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Инжниринг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дисциплин, формирующих требуемые компетенции.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тем дипломных работ/проектов (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места для прохождения практики.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Сертификаты об окончании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8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4256" y="-22666"/>
            <a:ext cx="5220072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BDE497-D310-45E5-8D26-E06F36143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5566"/>
            <a:ext cx="1674276" cy="9417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76BCF4-A0A7-4ACB-BA08-79D490061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60" y="771550"/>
            <a:ext cx="1127845" cy="1152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46F381-A8EC-4220-8A47-A960F17DF602}"/>
              </a:ext>
            </a:extLst>
          </p:cNvPr>
          <p:cNvSpPr txBox="1"/>
          <p:nvPr/>
        </p:nvSpPr>
        <p:spPr>
          <a:xfrm>
            <a:off x="251520" y="3265642"/>
            <a:ext cx="3528392" cy="1198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тем дипломных работ/проектов и  места для прохождения практики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K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BB3FE0EB-94B5-4EE3-B0F0-486392E79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57761"/>
              </p:ext>
            </p:extLst>
          </p:nvPr>
        </p:nvGraphicFramePr>
        <p:xfrm>
          <a:off x="4214192" y="-71117"/>
          <a:ext cx="4534272" cy="5482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Acrobat Document" r:id="rId6" imgW="5667225" imgH="8019707" progId="AcroExch.Document.DC">
                  <p:embed/>
                </p:oleObj>
              </mc:Choice>
              <mc:Fallback>
                <p:oleObj name="Acrobat Document" r:id="rId6" imgW="5667225" imgH="8019707" progId="AcroExch.Document.DC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xmlns="" id="{562ABF17-D554-491A-A9BF-A60E767F3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4192" y="-71117"/>
                        <a:ext cx="4534272" cy="5482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51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E03586-94DF-403A-B3DB-E10D12A1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об окончании 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Minor</a:t>
            </a:r>
            <a:r>
              <a:rPr lang="ru-KZ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KZ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KZ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KZ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000" b="1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08E212-61AB-4486-ACE6-E8C47555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xmlns="" id="{70EF306D-EF37-444E-94B3-99883ECBA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69" y="639600"/>
            <a:ext cx="6048672" cy="4297922"/>
          </a:xfrm>
        </p:spPr>
      </p:pic>
    </p:spTree>
    <p:extLst>
      <p:ext uri="{BB962C8B-B14F-4D97-AF65-F5344CB8AC3E}">
        <p14:creationId xmlns:p14="http://schemas.microsoft.com/office/powerpoint/2010/main" val="137695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4256" y="-22666"/>
            <a:ext cx="5220072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BDE497-D310-45E5-8D26-E06F36143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5566"/>
            <a:ext cx="1674276" cy="9417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76BCF4-A0A7-4ACB-BA08-79D490061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60" y="771550"/>
            <a:ext cx="1127845" cy="1152128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EB2924A5-89DB-4408-A97C-0E82E384A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29691"/>
              </p:ext>
            </p:extLst>
          </p:nvPr>
        </p:nvGraphicFramePr>
        <p:xfrm>
          <a:off x="4932040" y="-648"/>
          <a:ext cx="3960440" cy="514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Acrobat Document" r:id="rId6" imgW="5667225" imgH="8019707" progId="AcroExch.Document.DC">
                  <p:embed/>
                </p:oleObj>
              </mc:Choice>
              <mc:Fallback>
                <p:oleObj name="Acrobat Document" r:id="rId6" imgW="5667225" imgH="8019707" progId="AcroExch.Document.DC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xmlns="" id="{BDA523EE-F2E7-4A4E-8C30-469B05F12C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2040" y="-648"/>
                        <a:ext cx="3960440" cy="5143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3E94583-4000-46AB-889D-3D9D0635A161}"/>
              </a:ext>
            </a:extLst>
          </p:cNvPr>
          <p:cNvGrpSpPr/>
          <p:nvPr/>
        </p:nvGrpSpPr>
        <p:grpSpPr>
          <a:xfrm>
            <a:off x="47061" y="3266783"/>
            <a:ext cx="3923928" cy="1152128"/>
            <a:chOff x="154355" y="252"/>
            <a:chExt cx="8097882" cy="596768"/>
          </a:xfrm>
        </p:grpSpPr>
        <p:sp>
          <p:nvSpPr>
            <p:cNvPr id="14" name="Стрелка: пятиугольник 13">
              <a:extLst>
                <a:ext uri="{FF2B5EF4-FFF2-40B4-BE49-F238E27FC236}">
                  <a16:creationId xmlns:a16="http://schemas.microsoft.com/office/drawing/2014/main" xmlns="" id="{CDCAEB91-FED8-4CE9-A267-3E5E61200E90}"/>
                </a:ext>
              </a:extLst>
            </p:cNvPr>
            <p:cNvSpPr/>
            <p:nvPr/>
          </p:nvSpPr>
          <p:spPr>
            <a:xfrm rot="10800000">
              <a:off x="154355" y="252"/>
              <a:ext cx="7920889" cy="452979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: пятиугольник 4">
              <a:extLst>
                <a:ext uri="{FF2B5EF4-FFF2-40B4-BE49-F238E27FC236}">
                  <a16:creationId xmlns:a16="http://schemas.microsoft.com/office/drawing/2014/main" xmlns="" id="{9D930E6F-2B0E-45CA-A697-A878E9F1A7D5}"/>
                </a:ext>
              </a:extLst>
            </p:cNvPr>
            <p:cNvSpPr txBox="1"/>
            <p:nvPr/>
          </p:nvSpPr>
          <p:spPr>
            <a:xfrm>
              <a:off x="444593" y="9550"/>
              <a:ext cx="7807644" cy="587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751" tIns="60960" rIns="113792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/>
                <a:t>6. </a:t>
              </a:r>
              <a:r>
                <a:rPr lang="ru-RU" sz="1600" b="1"/>
                <a:t>Трудоустройство </a:t>
              </a:r>
              <a:r>
                <a:rPr lang="ru-RU" sz="1600" b="1" dirty="0"/>
                <a:t>выпускников образовательной программы</a:t>
              </a:r>
              <a:endParaRPr lang="ru-KZ" sz="1600" b="1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KZ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485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11F3EC-6BF6-403D-BBC0-F1AD58F33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5"/>
          <a:stretch/>
        </p:blipFill>
        <p:spPr>
          <a:xfrm>
            <a:off x="1" y="1000114"/>
            <a:ext cx="1724160" cy="400052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95063" y="187944"/>
            <a:ext cx="8041433" cy="7226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/>
              <a:t>Действующие магистранты и докторанты КМГИ в </a:t>
            </a:r>
            <a:r>
              <a:rPr lang="ru-RU" sz="2400" dirty="0" err="1"/>
              <a:t>КазНИТУ</a:t>
            </a:r>
            <a:endParaRPr lang="ru-RU" sz="2200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071538" y="857238"/>
            <a:ext cx="8072462" cy="45719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22659450"/>
              </p:ext>
            </p:extLst>
          </p:nvPr>
        </p:nvGraphicFramePr>
        <p:xfrm>
          <a:off x="2771800" y="1352629"/>
          <a:ext cx="5691119" cy="120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7282265" y="1703895"/>
            <a:ext cx="1077088" cy="364025"/>
            <a:chOff x="3030684" y="362552"/>
            <a:chExt cx="1077088" cy="364025"/>
          </a:xfrm>
          <a:solidFill>
            <a:schemeClr val="accent5"/>
          </a:solidFill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030684" y="362552"/>
              <a:ext cx="1077088" cy="36402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 txBox="1"/>
            <p:nvPr/>
          </p:nvSpPr>
          <p:spPr>
            <a:xfrm>
              <a:off x="3041346" y="373214"/>
              <a:ext cx="1055764" cy="3427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7145" rIns="22860" bIns="1714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/>
                <a:t>Магистранты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/>
                <a:t>17</a:t>
              </a:r>
              <a:endParaRPr lang="ru-RU" sz="9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282265" y="2123924"/>
            <a:ext cx="1077088" cy="364025"/>
            <a:chOff x="3030684" y="782581"/>
            <a:chExt cx="1077088" cy="364025"/>
          </a:xfrm>
          <a:solidFill>
            <a:schemeClr val="accent5"/>
          </a:soli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030684" y="782581"/>
              <a:ext cx="1077088" cy="36402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6"/>
            <p:cNvSpPr txBox="1"/>
            <p:nvPr/>
          </p:nvSpPr>
          <p:spPr>
            <a:xfrm>
              <a:off x="3041346" y="793243"/>
              <a:ext cx="1055764" cy="3427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7145" rIns="22860" bIns="1714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/>
                <a:t>Докторанты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/>
                <a:t>26</a:t>
              </a:r>
              <a:endParaRPr lang="ru-RU" sz="900" kern="1200" dirty="0"/>
            </a:p>
          </p:txBody>
        </p:sp>
      </p:grpSp>
      <p:sp>
        <p:nvSpPr>
          <p:cNvPr id="33" name="Овал 32"/>
          <p:cNvSpPr/>
          <p:nvPr/>
        </p:nvSpPr>
        <p:spPr>
          <a:xfrm>
            <a:off x="1115616" y="1310634"/>
            <a:ext cx="1440160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67</a:t>
            </a:r>
          </a:p>
          <a:p>
            <a:pPr algn="ctr"/>
            <a:r>
              <a:rPr lang="ru-RU" sz="700" dirty="0">
                <a:solidFill>
                  <a:schemeClr val="tx1"/>
                </a:solidFill>
              </a:rPr>
              <a:t>работника КМГИ обучаются в настоящее время в </a:t>
            </a:r>
            <a:r>
              <a:rPr lang="ru-RU" sz="700" dirty="0" err="1">
                <a:solidFill>
                  <a:schemeClr val="tx1"/>
                </a:solidFill>
              </a:rPr>
              <a:t>КазНИТУ</a:t>
            </a:r>
            <a:endParaRPr lang="ru-RU" sz="700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08677"/>
              </p:ext>
            </p:extLst>
          </p:nvPr>
        </p:nvGraphicFramePr>
        <p:xfrm>
          <a:off x="3923928" y="3267695"/>
          <a:ext cx="3312368" cy="5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33704115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41687246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lvl="0" algn="l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900" kern="1200" dirty="0"/>
                        <a:t>Докторанты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436477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Магистранты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49288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</a:t>
                      </a:r>
                      <a:r>
                        <a:rPr lang="ru-RU" sz="9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ТОО «КМГ Инжиниринг»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552098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49158" y="2792629"/>
            <a:ext cx="4019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b="1" dirty="0">
                <a:solidFill>
                  <a:schemeClr val="tx2"/>
                </a:solidFill>
              </a:rPr>
              <a:t>Специальности</a:t>
            </a:r>
            <a:r>
              <a:rPr lang="kk-KZ" sz="1050" dirty="0"/>
              <a:t>, </a:t>
            </a:r>
          </a:p>
          <a:p>
            <a:pPr algn="ctr"/>
            <a:r>
              <a:rPr lang="kk-KZ" sz="1050" dirty="0"/>
              <a:t>по которым обучаюся бакалавры, магистранты</a:t>
            </a:r>
            <a:r>
              <a:rPr lang="ru-RU" sz="1050" dirty="0"/>
              <a:t>,</a:t>
            </a:r>
            <a:r>
              <a:rPr lang="kk-KZ" sz="1050" dirty="0"/>
              <a:t> докторанты: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09588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623B87-6565-4C93-A4C9-3416A3D23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/>
              <a:t>Спасибо за внимание!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8874206-B484-4A56-8E99-EF0DA1E8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9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11F3EC-6BF6-403D-BBC0-F1AD58F33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saturation sat="99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15"/>
          <a:stretch/>
        </p:blipFill>
        <p:spPr>
          <a:xfrm>
            <a:off x="1" y="1000114"/>
            <a:ext cx="1724160" cy="400052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142858"/>
            <a:ext cx="8568952" cy="7143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специалистов с набором компетенций, определенных непосредственно Стейкхолдером, ТОО “КМГ Инжиниринг” </a:t>
            </a:r>
            <a:endParaRPr lang="ru-RU" sz="1600" b="1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071538" y="857238"/>
            <a:ext cx="8072462" cy="45719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13F6D14-5CC8-4F55-B662-3DDC488EB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7392"/>
            <a:ext cx="571504" cy="706226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51539063"/>
              </p:ext>
            </p:extLst>
          </p:nvPr>
        </p:nvGraphicFramePr>
        <p:xfrm>
          <a:off x="806400" y="1246880"/>
          <a:ext cx="7745513" cy="355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1588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11F3EC-6BF6-403D-BBC0-F1AD58F33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saturation sat="99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15"/>
          <a:stretch/>
        </p:blipFill>
        <p:spPr>
          <a:xfrm>
            <a:off x="1" y="1000114"/>
            <a:ext cx="1724160" cy="400052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49606" y="1102934"/>
            <a:ext cx="2952328" cy="24105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00" b="1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Minor</a:t>
            </a:r>
            <a:r>
              <a:rPr lang="ru-RU" sz="1100" b="1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ru-RU" sz="1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остоит из дисциплин и (или) модулей и других видов учебной работы, определенных обучающимся для изучения с целью формирования </a:t>
            </a:r>
            <a:r>
              <a:rPr lang="ru-RU" sz="1100" u="sng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дополнительных компетенций</a:t>
            </a:r>
          </a:p>
          <a:p>
            <a:pPr algn="just"/>
            <a:r>
              <a:rPr lang="ru-RU" sz="1100" u="sng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100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Правила организации учебного процесса по кредитной технологии обучения Приказ МОН РК от 12.10.2018 г. №563</a:t>
            </a:r>
            <a:endParaRPr lang="ru-KZ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42068" y="1396746"/>
            <a:ext cx="3277871" cy="16687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Программы дисциплин и модулей циклов БД и ПД имеют междисциплинарный и мультидисциплинарный характер и обеспечивают подготовку кадров на стыке ряда областей знаний.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Пункта 13 приказа Министра образования и науки РК от 05.05.2020 № 182.</a:t>
            </a:r>
            <a:endParaRPr lang="ru-KZ" sz="1100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88210409"/>
              </p:ext>
            </p:extLst>
          </p:nvPr>
        </p:nvGraphicFramePr>
        <p:xfrm>
          <a:off x="2699792" y="1482779"/>
          <a:ext cx="3744416" cy="228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1538" y="277416"/>
            <a:ext cx="7215238" cy="72269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Minor</a:t>
            </a:r>
            <a:r>
              <a:rPr lang="ru-RU" sz="2000" b="1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дополнительная образовательная программа </a:t>
            </a:r>
            <a:endParaRPr lang="ru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071538" y="857238"/>
            <a:ext cx="8072462" cy="45719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3862803"/>
            <a:ext cx="6264696" cy="13286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узких специалистов для удовлетворения текущего и будущего спроса нефтегазовой индустрии на человеческий капитал в Казахстане. 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D81110-C2E1-48DF-8264-1978BE05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Порядок организации дополнительной образовательной программы </a:t>
            </a:r>
            <a:br>
              <a:rPr lang="ru-RU" sz="1800" b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b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KMGE School</a:t>
            </a:r>
            <a:r>
              <a:rPr lang="ru-RU" sz="1800" b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ru-RU" sz="1800" b="1" dirty="0" err="1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Minor</a:t>
            </a:r>
            <a:r>
              <a:rPr lang="ru-RU" sz="1800" b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по заказу </a:t>
            </a:r>
            <a:r>
              <a:rPr lang="ru-RU" sz="1800" b="1" dirty="0" err="1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Стейхолдера</a:t>
            </a:r>
            <a:r>
              <a:rPr lang="ru-RU" sz="1800" b="1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“КМГ Инжиниринг”</a:t>
            </a:r>
            <a:r>
              <a:rPr lang="ru-KZ" sz="1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KZ" sz="1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65705736-A1D4-4E88-8C18-8140D5540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696112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8E213F-FB02-4005-9CC6-C46A3702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7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8E213F-FB02-4005-9CC6-C46A3702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3DF9368C-DDD8-472B-B2F5-2D214A319D2D}"/>
              </a:ext>
            </a:extLst>
          </p:cNvPr>
          <p:cNvGrpSpPr/>
          <p:nvPr/>
        </p:nvGrpSpPr>
        <p:grpSpPr>
          <a:xfrm>
            <a:off x="323528" y="341068"/>
            <a:ext cx="8277231" cy="934538"/>
            <a:chOff x="154355" y="252"/>
            <a:chExt cx="8097882" cy="596768"/>
          </a:xfrm>
        </p:grpSpPr>
        <p:sp>
          <p:nvSpPr>
            <p:cNvPr id="10" name="Стрелка: пятиугольник 9">
              <a:extLst>
                <a:ext uri="{FF2B5EF4-FFF2-40B4-BE49-F238E27FC236}">
                  <a16:creationId xmlns:a16="http://schemas.microsoft.com/office/drawing/2014/main" xmlns="" id="{51C2506D-58F0-4B50-A839-DB69E586DFC7}"/>
                </a:ext>
              </a:extLst>
            </p:cNvPr>
            <p:cNvSpPr/>
            <p:nvPr/>
          </p:nvSpPr>
          <p:spPr>
            <a:xfrm rot="10800000">
              <a:off x="154355" y="252"/>
              <a:ext cx="7920889" cy="452979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: пятиугольник 4">
              <a:extLst>
                <a:ext uri="{FF2B5EF4-FFF2-40B4-BE49-F238E27FC236}">
                  <a16:creationId xmlns:a16="http://schemas.microsoft.com/office/drawing/2014/main" xmlns="" id="{DCB95B69-E3CC-4021-B12C-1C932F61942F}"/>
                </a:ext>
              </a:extLst>
            </p:cNvPr>
            <p:cNvSpPr txBox="1"/>
            <p:nvPr/>
          </p:nvSpPr>
          <p:spPr>
            <a:xfrm>
              <a:off x="444593" y="9550"/>
              <a:ext cx="7807644" cy="587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751" tIns="60960" rIns="113792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/>
                <a:t>1 </a:t>
              </a:r>
              <a:r>
                <a:rPr lang="ru-RU" b="1" dirty="0"/>
                <a:t>Определение основных направлений подготовки специалистов по программе </a:t>
              </a:r>
              <a:r>
                <a:rPr lang="ru-RU" b="1" dirty="0" err="1"/>
                <a:t>Minor</a:t>
              </a:r>
              <a:endParaRPr lang="ru-KZ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KZ" sz="1600" b="1" kern="12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469E65-B156-4426-A814-59A173ED86F1}"/>
              </a:ext>
            </a:extLst>
          </p:cNvPr>
          <p:cNvSpPr txBox="1"/>
          <p:nvPr/>
        </p:nvSpPr>
        <p:spPr>
          <a:xfrm>
            <a:off x="377545" y="1260613"/>
            <a:ext cx="8064896" cy="3137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“КМГ </a:t>
            </a:r>
            <a:r>
              <a:rPr lang="ru-RU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Инжниринг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определил п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ять направлений подготовки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специалистов:</a:t>
            </a:r>
            <a:endParaRPr lang="ru-KZ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endParaRPr lang="ru-KZ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Седиментолог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терригенных и карбонатных коллекторов (сейсмика)"</a:t>
            </a:r>
            <a:endParaRPr lang="ru-KZ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"Специалист по ГРП и </a:t>
            </a:r>
            <a:r>
              <a:rPr lang="ru-RU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геомеханическому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моделированию"</a:t>
            </a:r>
            <a:endParaRPr lang="ru-KZ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"Специалист по карбонатным коллекторам"</a:t>
            </a:r>
            <a:endParaRPr lang="ru-KZ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"Химик-технолог"</a:t>
            </a:r>
            <a:endParaRPr lang="ru-KZ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"Специалист по обустройству и наземному оборудованию (машинное оборудование и механика)"</a:t>
            </a:r>
            <a:endParaRPr lang="ru-KZ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0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8E213F-FB02-4005-9CC6-C46A3702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3DF9368C-DDD8-472B-B2F5-2D214A319D2D}"/>
              </a:ext>
            </a:extLst>
          </p:cNvPr>
          <p:cNvGrpSpPr/>
          <p:nvPr/>
        </p:nvGrpSpPr>
        <p:grpSpPr>
          <a:xfrm>
            <a:off x="323528" y="341066"/>
            <a:ext cx="8201602" cy="806918"/>
            <a:chOff x="154355" y="251"/>
            <a:chExt cx="8023194" cy="587470"/>
          </a:xfrm>
        </p:grpSpPr>
        <p:sp>
          <p:nvSpPr>
            <p:cNvPr id="10" name="Стрелка: пятиугольник 9">
              <a:extLst>
                <a:ext uri="{FF2B5EF4-FFF2-40B4-BE49-F238E27FC236}">
                  <a16:creationId xmlns:a16="http://schemas.microsoft.com/office/drawing/2014/main" xmlns="" id="{51C2506D-58F0-4B50-A839-DB69E586DFC7}"/>
                </a:ext>
              </a:extLst>
            </p:cNvPr>
            <p:cNvSpPr/>
            <p:nvPr/>
          </p:nvSpPr>
          <p:spPr>
            <a:xfrm rot="10800000">
              <a:off x="154355" y="252"/>
              <a:ext cx="7920889" cy="452979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: пятиугольник 4">
              <a:extLst>
                <a:ext uri="{FF2B5EF4-FFF2-40B4-BE49-F238E27FC236}">
                  <a16:creationId xmlns:a16="http://schemas.microsoft.com/office/drawing/2014/main" xmlns="" id="{DCB95B69-E3CC-4021-B12C-1C932F61942F}"/>
                </a:ext>
              </a:extLst>
            </p:cNvPr>
            <p:cNvSpPr txBox="1"/>
            <p:nvPr/>
          </p:nvSpPr>
          <p:spPr>
            <a:xfrm>
              <a:off x="369905" y="251"/>
              <a:ext cx="7807644" cy="587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751" tIns="60960" rIns="113792" bIns="60960" numCol="1" spcCol="1270" anchor="ctr" anchorCtr="0">
              <a:noAutofit/>
            </a:bodyPr>
            <a:lstStyle/>
            <a:p>
              <a:pPr lvl="0" algn="ctr"/>
              <a:r>
                <a:rPr lang="ru-RU" b="1" dirty="0"/>
                <a:t>2. Подбор дисциплин и создание образовательной программы</a:t>
              </a:r>
              <a:endParaRPr lang="ru-KZ" b="1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KZ" sz="1600" b="1" kern="12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469E65-B156-4426-A814-59A173ED86F1}"/>
              </a:ext>
            </a:extLst>
          </p:cNvPr>
          <p:cNvSpPr txBox="1"/>
          <p:nvPr/>
        </p:nvSpPr>
        <p:spPr>
          <a:xfrm>
            <a:off x="375335" y="1707654"/>
            <a:ext cx="8064896" cy="231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“КМГ Инжиниринг” были сформулированы ключевые компетенции (профессиональные) по всем пяти направлениям программы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Minor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дисциплины, которые отвечают поставленным задачам. 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каждому направлению были выбраны 7 дисциплин*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 3 кредита (РК)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"Химик-технолог" - 8 дисциплин) 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*новые дисциплины </a:t>
            </a:r>
            <a:endParaRPr lang="ru-K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8E213F-FB02-4005-9CC6-C46A3702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3DF9368C-DDD8-472B-B2F5-2D214A319D2D}"/>
              </a:ext>
            </a:extLst>
          </p:cNvPr>
          <p:cNvGrpSpPr/>
          <p:nvPr/>
        </p:nvGrpSpPr>
        <p:grpSpPr>
          <a:xfrm>
            <a:off x="375335" y="555526"/>
            <a:ext cx="8427834" cy="887159"/>
            <a:chOff x="154355" y="252"/>
            <a:chExt cx="8244505" cy="645889"/>
          </a:xfrm>
        </p:grpSpPr>
        <p:sp>
          <p:nvSpPr>
            <p:cNvPr id="10" name="Стрелка: пятиугольник 9">
              <a:extLst>
                <a:ext uri="{FF2B5EF4-FFF2-40B4-BE49-F238E27FC236}">
                  <a16:creationId xmlns:a16="http://schemas.microsoft.com/office/drawing/2014/main" xmlns="" id="{51C2506D-58F0-4B50-A839-DB69E586DFC7}"/>
                </a:ext>
              </a:extLst>
            </p:cNvPr>
            <p:cNvSpPr/>
            <p:nvPr/>
          </p:nvSpPr>
          <p:spPr>
            <a:xfrm rot="10800000">
              <a:off x="154355" y="252"/>
              <a:ext cx="7920889" cy="452979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: пятиугольник 4">
              <a:extLst>
                <a:ext uri="{FF2B5EF4-FFF2-40B4-BE49-F238E27FC236}">
                  <a16:creationId xmlns:a16="http://schemas.microsoft.com/office/drawing/2014/main" xmlns="" id="{DCB95B69-E3CC-4021-B12C-1C932F61942F}"/>
                </a:ext>
              </a:extLst>
            </p:cNvPr>
            <p:cNvSpPr txBox="1"/>
            <p:nvPr/>
          </p:nvSpPr>
          <p:spPr>
            <a:xfrm>
              <a:off x="410364" y="58671"/>
              <a:ext cx="7988496" cy="587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751" tIns="60960" rIns="113792" bIns="60960" numCol="1" spcCol="1270" anchor="ctr" anchorCtr="0">
              <a:noAutofit/>
            </a:bodyPr>
            <a:lstStyle/>
            <a:p>
              <a:pPr lvl="6" algn="just"/>
              <a:r>
                <a:rPr lang="ru-RU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Дисциплины программы </a:t>
              </a:r>
              <a:endPara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6" algn="just"/>
              <a:r>
                <a:rPr lang="ru-RU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Специалист по карбонатным коллекторам"</a:t>
              </a:r>
              <a:endPara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6">
                <a:buFont typeface="+mj-lt"/>
                <a:buAutoNum type="arabicPeriod"/>
              </a:pPr>
              <a:endParaRPr lang="ru-KZ" b="1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KZ" sz="1600" b="1" kern="12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469E65-B156-4426-A814-59A173ED86F1}"/>
              </a:ext>
            </a:extLst>
          </p:cNvPr>
          <p:cNvSpPr txBox="1"/>
          <p:nvPr/>
        </p:nvSpPr>
        <p:spPr>
          <a:xfrm>
            <a:off x="375335" y="1707654"/>
            <a:ext cx="8064896" cy="304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Петрофизическая оценка естественно-трещиноватых карбонатных коллекторов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гидродинамические исследования скважин в естественно-трещиноватых коллекторах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разработки горизонтальных скважин в карбонатных коллекторах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разработкой карбонатных коллекторов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Геомеханика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пласта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Carbonate Sedimentology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Petrology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Diagenesis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Dolomitization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(Карбонатная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седиментология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петрология, диагенез и доломитизация)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гидроразрыва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пласта (ГРП)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3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8E213F-FB02-4005-9CC6-C46A3702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3DF9368C-DDD8-472B-B2F5-2D214A319D2D}"/>
              </a:ext>
            </a:extLst>
          </p:cNvPr>
          <p:cNvGrpSpPr/>
          <p:nvPr/>
        </p:nvGrpSpPr>
        <p:grpSpPr>
          <a:xfrm>
            <a:off x="323528" y="341066"/>
            <a:ext cx="8201602" cy="806918"/>
            <a:chOff x="154355" y="251"/>
            <a:chExt cx="8023194" cy="587470"/>
          </a:xfrm>
        </p:grpSpPr>
        <p:sp>
          <p:nvSpPr>
            <p:cNvPr id="10" name="Стрелка: пятиугольник 9">
              <a:extLst>
                <a:ext uri="{FF2B5EF4-FFF2-40B4-BE49-F238E27FC236}">
                  <a16:creationId xmlns:a16="http://schemas.microsoft.com/office/drawing/2014/main" xmlns="" id="{51C2506D-58F0-4B50-A839-DB69E586DFC7}"/>
                </a:ext>
              </a:extLst>
            </p:cNvPr>
            <p:cNvSpPr/>
            <p:nvPr/>
          </p:nvSpPr>
          <p:spPr>
            <a:xfrm rot="10800000">
              <a:off x="154355" y="252"/>
              <a:ext cx="7920889" cy="452979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: пятиугольник 4">
              <a:extLst>
                <a:ext uri="{FF2B5EF4-FFF2-40B4-BE49-F238E27FC236}">
                  <a16:creationId xmlns:a16="http://schemas.microsoft.com/office/drawing/2014/main" xmlns="" id="{DCB95B69-E3CC-4021-B12C-1C932F61942F}"/>
                </a:ext>
              </a:extLst>
            </p:cNvPr>
            <p:cNvSpPr txBox="1"/>
            <p:nvPr/>
          </p:nvSpPr>
          <p:spPr>
            <a:xfrm>
              <a:off x="369905" y="251"/>
              <a:ext cx="7807644" cy="587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751" tIns="60960" rIns="113792" bIns="60960" numCol="1" spcCol="1270" anchor="ctr" anchorCtr="0">
              <a:noAutofit/>
            </a:bodyPr>
            <a:lstStyle/>
            <a:p>
              <a:pPr lvl="0"/>
              <a:r>
                <a:rPr lang="ru-RU" sz="1800" b="1" dirty="0"/>
                <a:t>3. Подбор лекторов для дисциплин образовательной программы</a:t>
              </a:r>
              <a:endParaRPr lang="ru-KZ" sz="1800" b="1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KZ" sz="1600" b="1" kern="1200" dirty="0"/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6140D25-A33A-41FD-B39D-72B8E319C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906814"/>
              </p:ext>
            </p:extLst>
          </p:nvPr>
        </p:nvGraphicFramePr>
        <p:xfrm>
          <a:off x="313509" y="843558"/>
          <a:ext cx="8408988" cy="4484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8164">
                  <a:extLst>
                    <a:ext uri="{9D8B030D-6E8A-4147-A177-3AD203B41FA5}">
                      <a16:colId xmlns:a16="http://schemas.microsoft.com/office/drawing/2014/main" xmlns="" val="2012335544"/>
                    </a:ext>
                  </a:extLst>
                </a:gridCol>
                <a:gridCol w="4330824">
                  <a:extLst>
                    <a:ext uri="{9D8B030D-6E8A-4147-A177-3AD203B41FA5}">
                      <a16:colId xmlns:a16="http://schemas.microsoft.com/office/drawing/2014/main" xmlns="" val="1696077708"/>
                    </a:ext>
                  </a:extLst>
                </a:gridCol>
              </a:tblGrid>
              <a:tr h="89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Дисциплины 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Преподаватели 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extLst>
                  <a:ext uri="{0D108BD9-81ED-4DB2-BD59-A6C34878D82A}">
                    <a16:rowId xmlns:a16="http://schemas.microsoft.com/office/drawing/2014/main" xmlns="" val="2169493501"/>
                  </a:ext>
                </a:extLst>
              </a:tr>
              <a:tr h="5253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Петрофизическая оценка естественно-трещиноватых карбонатных коллекторов</a:t>
                      </a:r>
                      <a:endParaRPr lang="ru-K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+mn-lt"/>
                        </a:rPr>
                        <a:t>А.Логвиненко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сеньор-лектор кафедры НИ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</a:rPr>
                        <a:t>КазНИТУ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им. К.И. Сатпаева (бакалавриат)</a:t>
                      </a:r>
                      <a:endParaRPr lang="ru-KZ" sz="12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Университет Лотарингии (магистратура)</a:t>
                      </a:r>
                      <a:endParaRPr lang="ru-K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extLst>
                  <a:ext uri="{0D108BD9-81ED-4DB2-BD59-A6C34878D82A}">
                    <a16:rowId xmlns:a16="http://schemas.microsoft.com/office/drawing/2014/main" xmlns="" val="288725263"/>
                  </a:ext>
                </a:extLst>
              </a:tr>
              <a:tr h="5253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Современные гидродинамические исследования скважин в естественно-трещиноватых коллекторах</a:t>
                      </a:r>
                      <a:endParaRPr lang="ru-K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М. Махатова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к.т.н., лектор</a:t>
                      </a:r>
                      <a:endParaRPr lang="ru-KZ" sz="1200" dirty="0"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4950" algn="l"/>
                        </a:tabLst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KBTU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(бакалавриат, магистратура)</a:t>
                      </a:r>
                      <a:endParaRPr lang="ru-KZ" sz="12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ru-K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extLst>
                  <a:ext uri="{0D108BD9-81ED-4DB2-BD59-A6C34878D82A}">
                    <a16:rowId xmlns:a16="http://schemas.microsoft.com/office/drawing/2014/main" xmlns="" val="1929492868"/>
                  </a:ext>
                </a:extLst>
              </a:tr>
              <a:tr h="5253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Показатели разработки горизонтальных скважин в карбонатных коллекторах</a:t>
                      </a:r>
                      <a:endParaRPr lang="ru-K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Бекбауов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, PhD,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профессор</a:t>
                      </a:r>
                      <a:endParaRPr lang="ru-KZ" sz="12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The University of Sheffield </a:t>
                      </a:r>
                      <a:endParaRPr lang="ru-KZ" sz="12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The University of Texas at Austin </a:t>
                      </a:r>
                      <a:endParaRPr lang="ru-K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extLst>
                  <a:ext uri="{0D108BD9-81ED-4DB2-BD59-A6C34878D82A}">
                    <a16:rowId xmlns:a16="http://schemas.microsoft.com/office/drawing/2014/main" xmlns="" val="4091154734"/>
                  </a:ext>
                </a:extLst>
              </a:tr>
              <a:tr h="7005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Управление разработкой карбонатных коллекторов</a:t>
                      </a:r>
                      <a:endParaRPr lang="ru-K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Д. Исмаилова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PhD, ассистент-профессор</a:t>
                      </a:r>
                      <a:endParaRPr lang="ru-KZ" sz="12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КБТУ (бакалавриат),</a:t>
                      </a:r>
                      <a:endParaRPr lang="ru-KZ" sz="12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Университет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Лоттарингии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(магистратура)</a:t>
                      </a:r>
                      <a:endParaRPr lang="ru-KZ" sz="12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</a:rPr>
                        <a:t>КазНИТУ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(докторантура)</a:t>
                      </a:r>
                      <a:endParaRPr lang="ru-K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extLst>
                  <a:ext uri="{0D108BD9-81ED-4DB2-BD59-A6C34878D82A}">
                    <a16:rowId xmlns:a16="http://schemas.microsoft.com/office/drawing/2014/main" xmlns="" val="2100193299"/>
                  </a:ext>
                </a:extLst>
              </a:tr>
              <a:tr h="5253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Геомеханика</a:t>
                      </a:r>
                      <a:r>
                        <a:rPr lang="ru-RU" sz="1200" dirty="0">
                          <a:effectLst/>
                        </a:rPr>
                        <a:t> пласта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Ж. </a:t>
                      </a:r>
                      <a:r>
                        <a:rPr lang="ru-RU" sz="1200" b="1" dirty="0" err="1">
                          <a:effectLst/>
                        </a:rPr>
                        <a:t>Байбусинова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</a:rPr>
                        <a:t>PhD</a:t>
                      </a:r>
                      <a:r>
                        <a:rPr lang="ru-RU" sz="1200" dirty="0">
                          <a:effectLst/>
                        </a:rPr>
                        <a:t>, лектор; </a:t>
                      </a:r>
                      <a:endParaRPr lang="ru-KZ" sz="12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Heriot-Watt University, Institute of Petroleum Engineering</a:t>
                      </a:r>
                      <a:endParaRPr lang="ru-KZ" sz="12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Polytechnic University of Valencia &amp; </a:t>
                      </a:r>
                      <a:r>
                        <a:rPr lang="en-US" sz="1200" dirty="0" err="1">
                          <a:effectLst/>
                        </a:rPr>
                        <a:t>Satbayev</a:t>
                      </a:r>
                      <a:r>
                        <a:rPr lang="en-US" sz="1200" dirty="0">
                          <a:effectLst/>
                        </a:rPr>
                        <a:t> University 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extLst>
                  <a:ext uri="{0D108BD9-81ED-4DB2-BD59-A6C34878D82A}">
                    <a16:rowId xmlns:a16="http://schemas.microsoft.com/office/drawing/2014/main" xmlns="" val="1878138934"/>
                  </a:ext>
                </a:extLst>
              </a:tr>
              <a:tr h="5253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Carbonate Sedimentology, Petrology, Diagenesis, and Dolomitization (</a:t>
                      </a:r>
                      <a:r>
                        <a:rPr lang="ru-RU" sz="1200" dirty="0">
                          <a:effectLst/>
                        </a:rPr>
                        <a:t>Карбонатная </a:t>
                      </a:r>
                      <a:r>
                        <a:rPr lang="ru-RU" sz="1200" dirty="0" err="1">
                          <a:effectLst/>
                        </a:rPr>
                        <a:t>седиментология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петрология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диагенез и доломитизация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Джон Хэмфри</a:t>
                      </a:r>
                      <a:r>
                        <a:rPr lang="en-US" sz="1200" dirty="0">
                          <a:effectLst/>
                        </a:rPr>
                        <a:t>, Ph.D., </a:t>
                      </a:r>
                      <a:r>
                        <a:rPr lang="ru-RU" sz="1200" dirty="0" err="1">
                          <a:effectLst/>
                        </a:rPr>
                        <a:t>ассоц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ru-RU" sz="1200" dirty="0">
                          <a:effectLst/>
                        </a:rPr>
                        <a:t>профессор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endParaRPr lang="ru-KZ" sz="12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King Fahd University of Petroleum and Minerals</a:t>
                      </a:r>
                      <a:endParaRPr lang="ru-KZ" sz="12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Geology, Brown University. </a:t>
                      </a:r>
                      <a:endParaRPr lang="ru-KZ" sz="1200" dirty="0">
                        <a:effectLst/>
                      </a:endParaRPr>
                    </a:p>
                  </a:txBody>
                  <a:tcPr marL="41131" marR="41131" marT="0" marB="0"/>
                </a:tc>
                <a:extLst>
                  <a:ext uri="{0D108BD9-81ED-4DB2-BD59-A6C34878D82A}">
                    <a16:rowId xmlns:a16="http://schemas.microsoft.com/office/drawing/2014/main" xmlns="" val="542288589"/>
                  </a:ext>
                </a:extLst>
              </a:tr>
              <a:tr h="7811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Дизайн ГРП и СКО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Ш. </a:t>
                      </a:r>
                      <a:r>
                        <a:rPr lang="ru-RU" sz="1200" b="1" dirty="0" err="1">
                          <a:effectLst/>
                        </a:rPr>
                        <a:t>Кенжеханов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Ph.D</a:t>
                      </a:r>
                      <a:r>
                        <a:rPr lang="ru-RU" sz="1200" dirty="0">
                          <a:effectLst/>
                        </a:rPr>
                        <a:t>. Колорадская Горная Школа</a:t>
                      </a:r>
                      <a:endParaRPr lang="ru-KZ" sz="12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магистратура Колорадской Горной Школы (2016), </a:t>
                      </a:r>
                      <a:r>
                        <a:rPr lang="ru-RU" sz="1200" dirty="0" err="1">
                          <a:effectLst/>
                        </a:rPr>
                        <a:t>КазНИТУ</a:t>
                      </a:r>
                      <a:r>
                        <a:rPr lang="ru-RU" sz="1200" dirty="0">
                          <a:effectLst/>
                        </a:rPr>
                        <a:t> имени </a:t>
                      </a:r>
                      <a:r>
                        <a:rPr lang="ru-RU" sz="1200" dirty="0" err="1">
                          <a:effectLst/>
                        </a:rPr>
                        <a:t>К.Сатпаева</a:t>
                      </a:r>
                      <a:r>
                        <a:rPr lang="ru-RU" sz="1200" dirty="0">
                          <a:effectLst/>
                        </a:rPr>
                        <a:t>  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1" marR="41131" marT="0" marB="0"/>
                </a:tc>
                <a:extLst>
                  <a:ext uri="{0D108BD9-81ED-4DB2-BD59-A6C34878D82A}">
                    <a16:rowId xmlns:a16="http://schemas.microsoft.com/office/drawing/2014/main" xmlns="" val="141248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82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8E213F-FB02-4005-9CC6-C46A3702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621-EC1F-4C12-AD87-F90ABA43095D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3DF9368C-DDD8-472B-B2F5-2D214A319D2D}"/>
              </a:ext>
            </a:extLst>
          </p:cNvPr>
          <p:cNvGrpSpPr/>
          <p:nvPr/>
        </p:nvGrpSpPr>
        <p:grpSpPr>
          <a:xfrm>
            <a:off x="323528" y="341068"/>
            <a:ext cx="8277231" cy="934538"/>
            <a:chOff x="154355" y="252"/>
            <a:chExt cx="8097882" cy="596768"/>
          </a:xfrm>
        </p:grpSpPr>
        <p:sp>
          <p:nvSpPr>
            <p:cNvPr id="10" name="Стрелка: пятиугольник 9">
              <a:extLst>
                <a:ext uri="{FF2B5EF4-FFF2-40B4-BE49-F238E27FC236}">
                  <a16:creationId xmlns:a16="http://schemas.microsoft.com/office/drawing/2014/main" xmlns="" id="{51C2506D-58F0-4B50-A839-DB69E586DFC7}"/>
                </a:ext>
              </a:extLst>
            </p:cNvPr>
            <p:cNvSpPr/>
            <p:nvPr/>
          </p:nvSpPr>
          <p:spPr>
            <a:xfrm rot="10800000">
              <a:off x="154355" y="252"/>
              <a:ext cx="7920889" cy="452979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: пятиугольник 4">
              <a:extLst>
                <a:ext uri="{FF2B5EF4-FFF2-40B4-BE49-F238E27FC236}">
                  <a16:creationId xmlns:a16="http://schemas.microsoft.com/office/drawing/2014/main" xmlns="" id="{DCB95B69-E3CC-4021-B12C-1C932F61942F}"/>
                </a:ext>
              </a:extLst>
            </p:cNvPr>
            <p:cNvSpPr txBox="1"/>
            <p:nvPr/>
          </p:nvSpPr>
          <p:spPr>
            <a:xfrm>
              <a:off x="444593" y="9550"/>
              <a:ext cx="7807644" cy="587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751" tIns="60960" rIns="113792" bIns="60960" numCol="1" spcCol="1270" anchor="ctr" anchorCtr="0">
              <a:noAutofit/>
            </a:bodyPr>
            <a:lstStyle/>
            <a:p>
              <a:pPr lvl="0" algn="ctr"/>
              <a:r>
                <a:rPr lang="en-US" b="1" dirty="0"/>
                <a:t>4</a:t>
              </a:r>
              <a:r>
                <a:rPr lang="ru-RU" sz="1800" b="1" dirty="0"/>
                <a:t>. Отбор студентов для образовательной программы</a:t>
              </a:r>
              <a:endParaRPr lang="ru-KZ" sz="1800" b="1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KZ" sz="1600" b="1" kern="12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469E65-B156-4426-A814-59A173ED86F1}"/>
              </a:ext>
            </a:extLst>
          </p:cNvPr>
          <p:cNvSpPr txBox="1"/>
          <p:nvPr/>
        </p:nvSpPr>
        <p:spPr>
          <a:xfrm>
            <a:off x="377545" y="1260613"/>
            <a:ext cx="8064896" cy="2646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Политика отбора студентов была ориентирована на качественное и успешное выполнение требования программы специализаций в рамках реализации проекта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Minor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 ТОО «КМГ Инжиниринг».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Отбор студентов включал в себя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оценку знаний, навыков и мотивационных аспектов кандидатов.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Студенты предоставляли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транскрипт успеваемости, мотивационного письма, прохождение психометрического теста и собеседование с конкурсной комиссией.  </a:t>
            </a:r>
            <a:endParaRPr lang="ru-KZ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80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рменные цвета КМГ">
      <a:dk1>
        <a:sysClr val="windowText" lastClr="000000"/>
      </a:dk1>
      <a:lt1>
        <a:sysClr val="window" lastClr="FFFFFF"/>
      </a:lt1>
      <a:dk2>
        <a:srgbClr val="0E6CB4"/>
      </a:dk2>
      <a:lt2>
        <a:srgbClr val="D8DFE5"/>
      </a:lt2>
      <a:accent1>
        <a:srgbClr val="00A0DB"/>
      </a:accent1>
      <a:accent2>
        <a:srgbClr val="1D1B57"/>
      </a:accent2>
      <a:accent3>
        <a:srgbClr val="F7EF72"/>
      </a:accent3>
      <a:accent4>
        <a:srgbClr val="828080"/>
      </a:accent4>
      <a:accent5>
        <a:srgbClr val="0F8247"/>
      </a:accent5>
      <a:accent6>
        <a:srgbClr val="525252"/>
      </a:accent6>
      <a:hlink>
        <a:srgbClr val="0E609B"/>
      </a:hlink>
      <a:folHlink>
        <a:srgbClr val="FFFF9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6661</TotalTime>
  <Words>1051</Words>
  <Application>Microsoft Office PowerPoint</Application>
  <PresentationFormat>Экран (16:9)</PresentationFormat>
  <Paragraphs>165</Paragraphs>
  <Slides>16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Acrobat Document</vt:lpstr>
      <vt:lpstr> Опыт проведения программы Miner в нефтегазовой индустрии     </vt:lpstr>
      <vt:lpstr>Подготовка специалистов с набором компетенций, определенных непосредственно Стейкхолдером, ТОО “КМГ Инжиниринг” </vt:lpstr>
      <vt:lpstr>Minor - дополнительная образовательная программа </vt:lpstr>
      <vt:lpstr> Порядок организации дополнительной образовательной программы  “KMGE School” (Minor) по заказу Стейхолдера - “КМГ Инжиниринг”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Отбор студентов для образовательной программы (продолжение) </vt:lpstr>
      <vt:lpstr>Презентация PowerPoint</vt:lpstr>
      <vt:lpstr>Презентация PowerPoint</vt:lpstr>
      <vt:lpstr>Сертификат об окончании Minor  </vt:lpstr>
      <vt:lpstr>Презентация PowerPoint</vt:lpstr>
      <vt:lpstr>Действующие магистранты и докторанты КМГИ в КазНИТУ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Бекдаирова Айнур</dc:creator>
  <cp:lastModifiedBy>Пользователь Windows</cp:lastModifiedBy>
  <cp:revision>244</cp:revision>
  <cp:lastPrinted>2021-12-22T18:53:57Z</cp:lastPrinted>
  <dcterms:created xsi:type="dcterms:W3CDTF">2019-06-05T19:26:18Z</dcterms:created>
  <dcterms:modified xsi:type="dcterms:W3CDTF">2021-12-24T07:58:43Z</dcterms:modified>
</cp:coreProperties>
</file>